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8"/>
  </p:notesMasterIdLst>
  <p:sldIdLst>
    <p:sldId id="292" r:id="rId2"/>
    <p:sldId id="293"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6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3886200" y="0"/>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 name="Shape 4"/>
          <p:cNvSpPr txBox="1">
            <a:spLocks noGrp="1"/>
          </p:cNvSpPr>
          <p:nvPr>
            <p:ph type="dt" idx="10"/>
          </p:nvPr>
        </p:nvSpPr>
        <p:spPr>
          <a:xfrm>
            <a:off x="1587" y="0"/>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7" name="Shape 7"/>
          <p:cNvSpPr txBox="1">
            <a:spLocks noGrp="1"/>
          </p:cNvSpPr>
          <p:nvPr>
            <p:ph type="ftr" idx="11"/>
          </p:nvPr>
        </p:nvSpPr>
        <p:spPr>
          <a:xfrm>
            <a:off x="3886200" y="8685212"/>
            <a:ext cx="2971800" cy="457200"/>
          </a:xfrm>
          <a:prstGeom prst="rect">
            <a:avLst/>
          </a:prstGeom>
          <a:noFill/>
          <a:ln>
            <a:noFill/>
          </a:ln>
        </p:spPr>
        <p:txBody>
          <a:bodyPr wrap="square" lIns="91425" tIns="91425" rIns="91425" bIns="91425" anchor="ctr" anchorCtr="0"/>
          <a:lstStyle>
            <a:lvl1pPr lvl="0">
              <a:spcBef>
                <a:spcPts val="0"/>
              </a:spcBef>
              <a:buSzPts val="14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8" name="Shape 8"/>
          <p:cNvSpPr txBox="1">
            <a:spLocks noGrp="1"/>
          </p:cNvSpPr>
          <p:nvPr>
            <p:ph type="sldNum" idx="12"/>
          </p:nvPr>
        </p:nvSpPr>
        <p:spPr>
          <a:xfrm>
            <a:off x="1587" y="8685212"/>
            <a:ext cx="2971800" cy="457200"/>
          </a:xfrm>
          <a:prstGeom prst="rect">
            <a:avLst/>
          </a:prstGeom>
          <a:noFill/>
          <a:ln>
            <a:noFill/>
          </a:ln>
        </p:spPr>
        <p:txBody>
          <a:bodyPr wrap="square" lIns="91425" tIns="91425" rIns="91425" bIns="91425" anchor="b" anchorCtr="0">
            <a:noAutofit/>
          </a:bodyPr>
          <a:lstStyle/>
          <a:p>
            <a:pPr marL="0" marR="0" lvl="0" indent="-88900" algn="l" rtl="0">
              <a:spcBef>
                <a:spcPts val="0"/>
              </a:spcBef>
              <a:buSzPts val="1400"/>
              <a:buChar char="●"/>
            </a:pPr>
            <a:endParaRPr sz="1200" b="0" i="0" u="none" strike="noStrike" cap="none"/>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extLst>
      <p:ext uri="{BB962C8B-B14F-4D97-AF65-F5344CB8AC3E}">
        <p14:creationId xmlns:p14="http://schemas.microsoft.com/office/powerpoint/2010/main" val="2496212832"/>
      </p:ext>
    </p:extLst>
  </p:cSld>
  <p:clrMap bg1="lt1" tx1="dk1" bg2="dk2" tx2="lt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31443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Shape 54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9794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Shape 554"/>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55" name="Shape 5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572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Shape 560"/>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61" name="Shape 5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2552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5"/>
        <p:cNvGrpSpPr/>
        <p:nvPr/>
      </p:nvGrpSpPr>
      <p:grpSpPr>
        <a:xfrm>
          <a:off x="0" y="0"/>
          <a:ext cx="0" cy="0"/>
          <a:chOff x="0" y="0"/>
          <a:chExt cx="0" cy="0"/>
        </a:xfrm>
      </p:grpSpPr>
      <p:sp>
        <p:nvSpPr>
          <p:cNvPr id="566" name="Shape 566"/>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67" name="Shape 5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7660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1"/>
        <p:cNvGrpSpPr/>
        <p:nvPr/>
      </p:nvGrpSpPr>
      <p:grpSpPr>
        <a:xfrm>
          <a:off x="0" y="0"/>
          <a:ext cx="0" cy="0"/>
          <a:chOff x="0" y="0"/>
          <a:chExt cx="0" cy="0"/>
        </a:xfrm>
      </p:grpSpPr>
      <p:sp>
        <p:nvSpPr>
          <p:cNvPr id="572" name="Shape 572"/>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73" name="Shape 5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8710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7"/>
        <p:cNvGrpSpPr/>
        <p:nvPr/>
      </p:nvGrpSpPr>
      <p:grpSpPr>
        <a:xfrm>
          <a:off x="0" y="0"/>
          <a:ext cx="0" cy="0"/>
          <a:chOff x="0" y="0"/>
          <a:chExt cx="0" cy="0"/>
        </a:xfrm>
      </p:grpSpPr>
      <p:sp>
        <p:nvSpPr>
          <p:cNvPr id="578" name="Shape 57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79" name="Shape 5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5552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Shape 584"/>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85" name="Shape 5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18983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22" name="Shape 4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8871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Shape 428"/>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29" name="Shape 4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183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35" name="Shape 4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3833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41" name="Shape 4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66825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63" name="Shape 4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161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492" name="Shape 4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7051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Shape 505"/>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06" name="Shape 5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1561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Shape 527"/>
          <p:cNvSpPr txBox="1">
            <a:spLocks noGrp="1"/>
          </p:cNvSpPr>
          <p:nvPr>
            <p:ph type="body" idx="1"/>
          </p:nvPr>
        </p:nvSpPr>
        <p:spPr>
          <a:xfrm>
            <a:off x="685800" y="4343400"/>
            <a:ext cx="5486400" cy="4114800"/>
          </a:xfrm>
          <a:prstGeom prst="rect">
            <a:avLst/>
          </a:prstGeom>
        </p:spPr>
        <p:txBody>
          <a:bodyPr wrap="square" lIns="91425" tIns="91425" rIns="91425" bIns="91425" anchor="ctr" anchorCtr="0">
            <a:noAutofit/>
          </a:bodyPr>
          <a:lstStyle/>
          <a:p>
            <a:pPr marL="0" lvl="0" indent="0">
              <a:spcBef>
                <a:spcPts val="0"/>
              </a:spcBef>
              <a:buNone/>
            </a:pPr>
            <a:endParaRPr/>
          </a:p>
        </p:txBody>
      </p:sp>
      <p:sp>
        <p:nvSpPr>
          <p:cNvPr id="528" name="Shape 5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0502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lvl="0" algn="r" rtl="0">
              <a:lnSpc>
                <a:spcPct val="100000"/>
              </a:lnSpc>
              <a:spcBef>
                <a:spcPts val="0"/>
              </a:spcBef>
              <a:spcAft>
                <a:spcPts val="0"/>
              </a:spcAft>
              <a:buSzPts val="1400"/>
              <a:buChar char="●"/>
              <a:defRPr sz="4000">
                <a:solidFill>
                  <a:schemeClr val="lt1"/>
                </a:solidFill>
                <a:latin typeface="Arial"/>
                <a:ea typeface="Arial"/>
                <a:cs typeface="Arial"/>
                <a:sym typeface="Arial"/>
              </a:defRPr>
            </a:lvl1pPr>
            <a:lvl2pPr lvl="1" algn="r" rtl="0">
              <a:lnSpc>
                <a:spcPct val="100000"/>
              </a:lnSpc>
              <a:spcBef>
                <a:spcPts val="0"/>
              </a:spcBef>
              <a:spcAft>
                <a:spcPts val="0"/>
              </a:spcAft>
              <a:buSzPts val="1400"/>
              <a:buChar char="○"/>
              <a:defRPr sz="4000">
                <a:solidFill>
                  <a:schemeClr val="lt1"/>
                </a:solidFill>
                <a:latin typeface="Arial"/>
                <a:ea typeface="Arial"/>
                <a:cs typeface="Arial"/>
                <a:sym typeface="Arial"/>
              </a:defRPr>
            </a:lvl2pPr>
            <a:lvl3pPr lvl="2" algn="r" rtl="0">
              <a:lnSpc>
                <a:spcPct val="100000"/>
              </a:lnSpc>
              <a:spcBef>
                <a:spcPts val="0"/>
              </a:spcBef>
              <a:spcAft>
                <a:spcPts val="0"/>
              </a:spcAft>
              <a:buSzPts val="1400"/>
              <a:buChar char="■"/>
              <a:defRPr sz="4000">
                <a:solidFill>
                  <a:schemeClr val="lt1"/>
                </a:solidFill>
                <a:latin typeface="Arial"/>
                <a:ea typeface="Arial"/>
                <a:cs typeface="Arial"/>
                <a:sym typeface="Arial"/>
              </a:defRPr>
            </a:lvl3pPr>
            <a:lvl4pPr lvl="3" algn="r" rtl="0">
              <a:lnSpc>
                <a:spcPct val="100000"/>
              </a:lnSpc>
              <a:spcBef>
                <a:spcPts val="0"/>
              </a:spcBef>
              <a:spcAft>
                <a:spcPts val="0"/>
              </a:spcAft>
              <a:buSzPts val="1400"/>
              <a:buChar char="●"/>
              <a:defRPr sz="4000">
                <a:solidFill>
                  <a:schemeClr val="lt1"/>
                </a:solidFill>
                <a:latin typeface="Arial"/>
                <a:ea typeface="Arial"/>
                <a:cs typeface="Arial"/>
                <a:sym typeface="Arial"/>
              </a:defRPr>
            </a:lvl4pPr>
            <a:lvl5pPr lvl="4" algn="r" rtl="0">
              <a:lnSpc>
                <a:spcPct val="100000"/>
              </a:lnSpc>
              <a:spcBef>
                <a:spcPts val="0"/>
              </a:spcBef>
              <a:spcAft>
                <a:spcPts val="0"/>
              </a:spcAft>
              <a:buSzPts val="1400"/>
              <a:buChar char="○"/>
              <a:defRPr sz="4000">
                <a:solidFill>
                  <a:schemeClr val="lt1"/>
                </a:solidFill>
                <a:latin typeface="Arial"/>
                <a:ea typeface="Arial"/>
                <a:cs typeface="Arial"/>
                <a:sym typeface="Arial"/>
              </a:defRPr>
            </a:lvl5pPr>
            <a:lvl6pPr lvl="5" algn="r" rtl="0">
              <a:lnSpc>
                <a:spcPct val="100000"/>
              </a:lnSpc>
              <a:spcBef>
                <a:spcPts val="0"/>
              </a:spcBef>
              <a:spcAft>
                <a:spcPts val="0"/>
              </a:spcAft>
              <a:buSzPts val="1400"/>
              <a:buChar char="■"/>
              <a:defRPr sz="4000">
                <a:solidFill>
                  <a:schemeClr val="lt1"/>
                </a:solidFill>
                <a:latin typeface="Arial"/>
                <a:ea typeface="Arial"/>
                <a:cs typeface="Arial"/>
                <a:sym typeface="Arial"/>
              </a:defRPr>
            </a:lvl6pPr>
            <a:lvl7pPr lvl="6" algn="r" rtl="0">
              <a:lnSpc>
                <a:spcPct val="100000"/>
              </a:lnSpc>
              <a:spcBef>
                <a:spcPts val="0"/>
              </a:spcBef>
              <a:spcAft>
                <a:spcPts val="0"/>
              </a:spcAft>
              <a:buSzPts val="1400"/>
              <a:buChar char="●"/>
              <a:defRPr sz="4000">
                <a:solidFill>
                  <a:schemeClr val="lt1"/>
                </a:solidFill>
                <a:latin typeface="Arial"/>
                <a:ea typeface="Arial"/>
                <a:cs typeface="Arial"/>
                <a:sym typeface="Arial"/>
              </a:defRPr>
            </a:lvl7pPr>
            <a:lvl8pPr lvl="7" algn="r" rtl="0">
              <a:lnSpc>
                <a:spcPct val="100000"/>
              </a:lnSpc>
              <a:spcBef>
                <a:spcPts val="0"/>
              </a:spcBef>
              <a:spcAft>
                <a:spcPts val="0"/>
              </a:spcAft>
              <a:buSzPts val="1400"/>
              <a:buChar char="○"/>
              <a:defRPr sz="4000">
                <a:solidFill>
                  <a:schemeClr val="lt1"/>
                </a:solidFill>
                <a:latin typeface="Arial"/>
                <a:ea typeface="Arial"/>
                <a:cs typeface="Arial"/>
                <a:sym typeface="Arial"/>
              </a:defRPr>
            </a:lvl8pPr>
            <a:lvl9pPr lvl="8" algn="r" rtl="0">
              <a:lnSpc>
                <a:spcPct val="100000"/>
              </a:lnSpc>
              <a:spcBef>
                <a:spcPts val="0"/>
              </a:spcBef>
              <a:spcAft>
                <a:spcPts val="0"/>
              </a:spcAft>
              <a:buSzPts val="1400"/>
              <a:buChar char="■"/>
              <a:defRPr sz="4000">
                <a:solidFill>
                  <a:schemeClr val="lt1"/>
                </a:solidFill>
                <a:latin typeface="Arial"/>
                <a:ea typeface="Arial"/>
                <a:cs typeface="Arial"/>
                <a:sym typeface="Arial"/>
              </a:defRPr>
            </a:lvl9pPr>
          </a:lstStyle>
          <a:p>
            <a:endParaRPr/>
          </a:p>
        </p:txBody>
      </p:sp>
      <p:sp>
        <p:nvSpPr>
          <p:cNvPr id="26" name="Shape 26"/>
          <p:cNvSpPr txBox="1">
            <a:spLocks noGrp="1"/>
          </p:cNvSpPr>
          <p:nvPr>
            <p:ph type="body" idx="1"/>
          </p:nvPr>
        </p:nvSpPr>
        <p:spPr>
          <a:xfrm>
            <a:off x="457200" y="1295400"/>
            <a:ext cx="8229600" cy="5026025"/>
          </a:xfrm>
          <a:prstGeom prst="rect">
            <a:avLst/>
          </a:prstGeom>
          <a:noFill/>
          <a:ln>
            <a:noFill/>
          </a:ln>
        </p:spPr>
        <p:txBody>
          <a:bodyPr wrap="square" lIns="91425" tIns="91425" rIns="91425" bIns="91425" anchor="t" anchorCtr="0"/>
          <a:lstStyle>
            <a:lvl1pPr lvl="0" algn="l"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742950" lvl="1" indent="-231775" rtl="0">
              <a:lnSpc>
                <a:spcPct val="100000"/>
              </a:lnSpc>
              <a:spcBef>
                <a:spcPts val="560"/>
              </a:spcBef>
              <a:spcAft>
                <a:spcPts val="0"/>
              </a:spcAft>
              <a:buSzPts val="1400"/>
              <a:buChar char="●"/>
              <a:defRPr sz="2800"/>
            </a:lvl2pPr>
            <a:lvl3pPr marL="1143000" lvl="2" indent="-76200" rtl="0">
              <a:lnSpc>
                <a:spcPct val="100000"/>
              </a:lnSpc>
              <a:spcBef>
                <a:spcPts val="480"/>
              </a:spcBef>
              <a:spcAft>
                <a:spcPts val="0"/>
              </a:spcAft>
              <a:buSzPts val="1400"/>
              <a:buChar char="■"/>
              <a:defRPr sz="2400"/>
            </a:lvl3pPr>
            <a:lvl4pPr marL="1600200" lvl="3" indent="-184150" rtl="0">
              <a:lnSpc>
                <a:spcPct val="100000"/>
              </a:lnSpc>
              <a:spcBef>
                <a:spcPts val="400"/>
              </a:spcBef>
              <a:spcAft>
                <a:spcPts val="0"/>
              </a:spcAft>
              <a:buSzPts val="1400"/>
              <a:buChar char="●"/>
              <a:defRPr sz="2000"/>
            </a:lvl4pPr>
            <a:lvl5pPr marL="2057400" lvl="4" indent="-101600" rtl="0">
              <a:lnSpc>
                <a:spcPct val="100000"/>
              </a:lnSpc>
              <a:spcBef>
                <a:spcPts val="400"/>
              </a:spcBef>
              <a:spcAft>
                <a:spcPts val="0"/>
              </a:spcAft>
              <a:buSzPts val="1400"/>
              <a:buChar char="■"/>
              <a:defRPr sz="2000"/>
            </a:lvl5pPr>
            <a:lvl6pPr marL="2514600" lvl="5"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6pPr>
            <a:lvl7pPr marL="2971800" lvl="6"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7pPr>
            <a:lvl8pPr marL="3429000" lvl="7"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8pPr>
            <a:lvl9pPr marL="3886200" lvl="8"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9pPr>
          </a:lstStyle>
          <a:p>
            <a:endParaRPr/>
          </a:p>
        </p:txBody>
      </p:sp>
      <p:sp>
        <p:nvSpPr>
          <p:cNvPr id="27" name="Shape 27"/>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8" name="Shape 28"/>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9" name="Shape 29"/>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23850" y="1411287"/>
            <a:ext cx="8540750" cy="5257800"/>
          </a:xfrm>
          <a:prstGeom prst="rect">
            <a:avLst/>
          </a:prstGeom>
          <a:noFill/>
          <a:ln>
            <a:noFill/>
          </a:ln>
        </p:spPr>
        <p:txBody>
          <a:bodyPr wrap="square" lIns="91425" tIns="91425" rIns="91425" bIns="91425" anchor="t" anchorCtr="0"/>
          <a:lstStyle>
            <a:lvl1pPr lvl="0" algn="l"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1pPr>
            <a:lvl2pPr marL="742950" lvl="1" indent="-231775" rtl="0">
              <a:lnSpc>
                <a:spcPct val="100000"/>
              </a:lnSpc>
              <a:spcBef>
                <a:spcPts val="560"/>
              </a:spcBef>
              <a:spcAft>
                <a:spcPts val="0"/>
              </a:spcAft>
              <a:buSzPts val="1400"/>
              <a:buChar char="●"/>
              <a:defRPr sz="2800"/>
            </a:lvl2pPr>
            <a:lvl3pPr marL="1143000" lvl="2" indent="-76200" rtl="0">
              <a:lnSpc>
                <a:spcPct val="100000"/>
              </a:lnSpc>
              <a:spcBef>
                <a:spcPts val="480"/>
              </a:spcBef>
              <a:spcAft>
                <a:spcPts val="0"/>
              </a:spcAft>
              <a:buSzPts val="1400"/>
              <a:buChar char="■"/>
              <a:defRPr sz="2400"/>
            </a:lvl3pPr>
            <a:lvl4pPr marL="1600200" lvl="3" indent="-184150" rtl="0">
              <a:lnSpc>
                <a:spcPct val="100000"/>
              </a:lnSpc>
              <a:spcBef>
                <a:spcPts val="400"/>
              </a:spcBef>
              <a:spcAft>
                <a:spcPts val="0"/>
              </a:spcAft>
              <a:buSzPts val="1400"/>
              <a:buChar char="●"/>
              <a:defRPr sz="2000"/>
            </a:lvl4pPr>
            <a:lvl5pPr marL="2057400" lvl="4" indent="-101600" rtl="0">
              <a:lnSpc>
                <a:spcPct val="100000"/>
              </a:lnSpc>
              <a:spcBef>
                <a:spcPts val="400"/>
              </a:spcBef>
              <a:spcAft>
                <a:spcPts val="0"/>
              </a:spcAft>
              <a:buSzPts val="1400"/>
              <a:buChar char="■"/>
              <a:defRPr sz="2000"/>
            </a:lvl5pPr>
            <a:lvl6pPr marL="2514600" lvl="5"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6pPr>
            <a:lvl7pPr marL="2971800" lvl="6"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7pPr>
            <a:lvl8pPr marL="3429000" lvl="7"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8pPr>
            <a:lvl9pPr marL="3886200" lvl="8" indent="-25400" rtl="0">
              <a:lnSpc>
                <a:spcPct val="100000"/>
              </a:lnSpc>
              <a:spcBef>
                <a:spcPts val="640"/>
              </a:spcBef>
              <a:spcAft>
                <a:spcPts val="0"/>
              </a:spcAft>
              <a:buClr>
                <a:schemeClr val="dk1"/>
              </a:buClr>
              <a:buSzPts val="1400"/>
              <a:buFont typeface="Arial"/>
              <a:buChar char="■"/>
              <a:defRPr sz="3200">
                <a:solidFill>
                  <a:schemeClr val="dk1"/>
                </a:solidFill>
                <a:latin typeface="Arial"/>
                <a:ea typeface="Arial"/>
                <a:cs typeface="Arial"/>
                <a:sym typeface="Arial"/>
              </a:defRPr>
            </a:lvl9pPr>
          </a:lstStyle>
          <a:p>
            <a:endParaRPr/>
          </a:p>
        </p:txBody>
      </p:sp>
      <p:sp>
        <p:nvSpPr>
          <p:cNvPr id="32" name="Shape 32"/>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lvl="0" algn="r" rtl="0">
              <a:lnSpc>
                <a:spcPct val="100000"/>
              </a:lnSpc>
              <a:spcBef>
                <a:spcPts val="0"/>
              </a:spcBef>
              <a:spcAft>
                <a:spcPts val="0"/>
              </a:spcAft>
              <a:buSzPts val="1400"/>
              <a:buChar char="●"/>
              <a:defRPr sz="4000">
                <a:solidFill>
                  <a:schemeClr val="lt1"/>
                </a:solidFill>
                <a:latin typeface="Arial"/>
                <a:ea typeface="Arial"/>
                <a:cs typeface="Arial"/>
                <a:sym typeface="Arial"/>
              </a:defRPr>
            </a:lvl1pPr>
            <a:lvl2pPr lvl="1" algn="r" rtl="0">
              <a:lnSpc>
                <a:spcPct val="100000"/>
              </a:lnSpc>
              <a:spcBef>
                <a:spcPts val="0"/>
              </a:spcBef>
              <a:spcAft>
                <a:spcPts val="0"/>
              </a:spcAft>
              <a:buSzPts val="1400"/>
              <a:buChar char="○"/>
              <a:defRPr sz="4000">
                <a:solidFill>
                  <a:schemeClr val="lt1"/>
                </a:solidFill>
                <a:latin typeface="Arial"/>
                <a:ea typeface="Arial"/>
                <a:cs typeface="Arial"/>
                <a:sym typeface="Arial"/>
              </a:defRPr>
            </a:lvl2pPr>
            <a:lvl3pPr lvl="2" algn="r" rtl="0">
              <a:lnSpc>
                <a:spcPct val="100000"/>
              </a:lnSpc>
              <a:spcBef>
                <a:spcPts val="0"/>
              </a:spcBef>
              <a:spcAft>
                <a:spcPts val="0"/>
              </a:spcAft>
              <a:buSzPts val="1400"/>
              <a:buChar char="■"/>
              <a:defRPr sz="4000">
                <a:solidFill>
                  <a:schemeClr val="lt1"/>
                </a:solidFill>
                <a:latin typeface="Arial"/>
                <a:ea typeface="Arial"/>
                <a:cs typeface="Arial"/>
                <a:sym typeface="Arial"/>
              </a:defRPr>
            </a:lvl3pPr>
            <a:lvl4pPr lvl="3" algn="r" rtl="0">
              <a:lnSpc>
                <a:spcPct val="100000"/>
              </a:lnSpc>
              <a:spcBef>
                <a:spcPts val="0"/>
              </a:spcBef>
              <a:spcAft>
                <a:spcPts val="0"/>
              </a:spcAft>
              <a:buSzPts val="1400"/>
              <a:buChar char="●"/>
              <a:defRPr sz="4000">
                <a:solidFill>
                  <a:schemeClr val="lt1"/>
                </a:solidFill>
                <a:latin typeface="Arial"/>
                <a:ea typeface="Arial"/>
                <a:cs typeface="Arial"/>
                <a:sym typeface="Arial"/>
              </a:defRPr>
            </a:lvl4pPr>
            <a:lvl5pPr lvl="4" algn="r" rtl="0">
              <a:lnSpc>
                <a:spcPct val="100000"/>
              </a:lnSpc>
              <a:spcBef>
                <a:spcPts val="0"/>
              </a:spcBef>
              <a:spcAft>
                <a:spcPts val="0"/>
              </a:spcAft>
              <a:buSzPts val="1400"/>
              <a:buChar char="○"/>
              <a:defRPr sz="4000">
                <a:solidFill>
                  <a:schemeClr val="lt1"/>
                </a:solidFill>
                <a:latin typeface="Arial"/>
                <a:ea typeface="Arial"/>
                <a:cs typeface="Arial"/>
                <a:sym typeface="Arial"/>
              </a:defRPr>
            </a:lvl5pPr>
            <a:lvl6pPr lvl="5" algn="r" rtl="0">
              <a:lnSpc>
                <a:spcPct val="100000"/>
              </a:lnSpc>
              <a:spcBef>
                <a:spcPts val="0"/>
              </a:spcBef>
              <a:spcAft>
                <a:spcPts val="0"/>
              </a:spcAft>
              <a:buSzPts val="1400"/>
              <a:buChar char="■"/>
              <a:defRPr sz="4000">
                <a:solidFill>
                  <a:schemeClr val="lt1"/>
                </a:solidFill>
                <a:latin typeface="Arial"/>
                <a:ea typeface="Arial"/>
                <a:cs typeface="Arial"/>
                <a:sym typeface="Arial"/>
              </a:defRPr>
            </a:lvl6pPr>
            <a:lvl7pPr lvl="6" algn="r" rtl="0">
              <a:lnSpc>
                <a:spcPct val="100000"/>
              </a:lnSpc>
              <a:spcBef>
                <a:spcPts val="0"/>
              </a:spcBef>
              <a:spcAft>
                <a:spcPts val="0"/>
              </a:spcAft>
              <a:buSzPts val="1400"/>
              <a:buChar char="●"/>
              <a:defRPr sz="4000">
                <a:solidFill>
                  <a:schemeClr val="lt1"/>
                </a:solidFill>
                <a:latin typeface="Arial"/>
                <a:ea typeface="Arial"/>
                <a:cs typeface="Arial"/>
                <a:sym typeface="Arial"/>
              </a:defRPr>
            </a:lvl7pPr>
            <a:lvl8pPr lvl="7" algn="r" rtl="0">
              <a:lnSpc>
                <a:spcPct val="100000"/>
              </a:lnSpc>
              <a:spcBef>
                <a:spcPts val="0"/>
              </a:spcBef>
              <a:spcAft>
                <a:spcPts val="0"/>
              </a:spcAft>
              <a:buSzPts val="1400"/>
              <a:buChar char="○"/>
              <a:defRPr sz="4000">
                <a:solidFill>
                  <a:schemeClr val="lt1"/>
                </a:solidFill>
                <a:latin typeface="Arial"/>
                <a:ea typeface="Arial"/>
                <a:cs typeface="Arial"/>
                <a:sym typeface="Arial"/>
              </a:defRPr>
            </a:lvl8pPr>
            <a:lvl9pPr lvl="8" algn="r" rtl="0">
              <a:lnSpc>
                <a:spcPct val="100000"/>
              </a:lnSpc>
              <a:spcBef>
                <a:spcPts val="0"/>
              </a:spcBef>
              <a:spcAft>
                <a:spcPts val="0"/>
              </a:spcAft>
              <a:buSzPts val="1400"/>
              <a:buChar char="■"/>
              <a:defRPr sz="4000">
                <a:solidFill>
                  <a:schemeClr val="lt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34" name="Shape 34"/>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35" name="Shape 35"/>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9"/>
        <p:cNvGrpSpPr/>
        <p:nvPr/>
      </p:nvGrpSpPr>
      <p:grpSpPr>
        <a:xfrm>
          <a:off x="0" y="0"/>
          <a:ext cx="0" cy="0"/>
          <a:chOff x="0" y="0"/>
          <a:chExt cx="0" cy="0"/>
        </a:xfrm>
      </p:grpSpPr>
      <p:sp>
        <p:nvSpPr>
          <p:cNvPr id="10" name="Shape 10"/>
          <p:cNvSpPr/>
          <p:nvPr/>
        </p:nvSpPr>
        <p:spPr>
          <a:xfrm>
            <a:off x="11112" y="0"/>
            <a:ext cx="9132887" cy="1125537"/>
          </a:xfrm>
          <a:prstGeom prst="rect">
            <a:avLst/>
          </a:prstGeom>
          <a:solidFill>
            <a:schemeClr val="accent1"/>
          </a:solidFill>
          <a:ln>
            <a:noFill/>
          </a:ln>
        </p:spPr>
        <p:txBody>
          <a:bodyPr wrap="square" lIns="91425" tIns="45700" rIns="91425" bIns="45700" anchor="ctr" anchorCtr="0">
            <a:noAutofit/>
          </a:bodyPr>
          <a:lstStyle/>
          <a:p>
            <a:pPr marL="0" lvl="0" indent="0">
              <a:spcBef>
                <a:spcPts val="0"/>
              </a:spcBef>
              <a:buNone/>
            </a:pPr>
            <a:endParaRPr/>
          </a:p>
        </p:txBody>
      </p:sp>
      <p:grpSp>
        <p:nvGrpSpPr>
          <p:cNvPr id="11" name="Shape 11"/>
          <p:cNvGrpSpPr/>
          <p:nvPr/>
        </p:nvGrpSpPr>
        <p:grpSpPr>
          <a:xfrm>
            <a:off x="0" y="879475"/>
            <a:ext cx="9144000" cy="144462"/>
            <a:chOff x="2411412" y="879475"/>
            <a:chExt cx="6732587" cy="144462"/>
          </a:xfrm>
        </p:grpSpPr>
        <p:cxnSp>
          <p:nvCxnSpPr>
            <p:cNvPr id="12" name="Shape 12"/>
            <p:cNvCxnSpPr/>
            <p:nvPr/>
          </p:nvCxnSpPr>
          <p:spPr>
            <a:xfrm>
              <a:off x="2411412" y="879475"/>
              <a:ext cx="6732587" cy="0"/>
            </a:xfrm>
            <a:prstGeom prst="straightConnector1">
              <a:avLst/>
            </a:prstGeom>
            <a:noFill/>
            <a:ln w="12700" cap="rnd" cmpd="sng">
              <a:solidFill>
                <a:schemeClr val="lt1"/>
              </a:solidFill>
              <a:prstDash val="solid"/>
              <a:miter lim="8000"/>
              <a:headEnd type="none" w="med" len="med"/>
              <a:tailEnd type="none" w="med" len="med"/>
            </a:ln>
          </p:spPr>
        </p:cxnSp>
        <p:cxnSp>
          <p:nvCxnSpPr>
            <p:cNvPr id="13" name="Shape 13"/>
            <p:cNvCxnSpPr/>
            <p:nvPr/>
          </p:nvCxnSpPr>
          <p:spPr>
            <a:xfrm>
              <a:off x="2411412" y="950912"/>
              <a:ext cx="6732587" cy="0"/>
            </a:xfrm>
            <a:prstGeom prst="straightConnector1">
              <a:avLst/>
            </a:prstGeom>
            <a:noFill/>
            <a:ln w="12700" cap="rnd" cmpd="sng">
              <a:solidFill>
                <a:schemeClr val="lt1"/>
              </a:solidFill>
              <a:prstDash val="solid"/>
              <a:miter lim="8000"/>
              <a:headEnd type="none" w="med" len="med"/>
              <a:tailEnd type="none" w="med" len="med"/>
            </a:ln>
          </p:spPr>
        </p:cxnSp>
        <p:cxnSp>
          <p:nvCxnSpPr>
            <p:cNvPr id="14" name="Shape 14"/>
            <p:cNvCxnSpPr/>
            <p:nvPr/>
          </p:nvCxnSpPr>
          <p:spPr>
            <a:xfrm>
              <a:off x="2411412" y="1023937"/>
              <a:ext cx="6732587" cy="0"/>
            </a:xfrm>
            <a:prstGeom prst="straightConnector1">
              <a:avLst/>
            </a:prstGeom>
            <a:noFill/>
            <a:ln w="12700" cap="rnd" cmpd="sng">
              <a:solidFill>
                <a:schemeClr val="lt1"/>
              </a:solidFill>
              <a:prstDash val="solid"/>
              <a:miter lim="8000"/>
              <a:headEnd type="none" w="med" len="med"/>
              <a:tailEnd type="none" w="med" len="med"/>
            </a:ln>
          </p:spPr>
        </p:cxnSp>
      </p:grpSp>
      <p:pic>
        <p:nvPicPr>
          <p:cNvPr id="15" name="Shape 15"/>
          <p:cNvPicPr preferRelativeResize="0"/>
          <p:nvPr/>
        </p:nvPicPr>
        <p:blipFill>
          <a:blip r:embed="rId5">
            <a:alphaModFix/>
          </a:blip>
          <a:stretch>
            <a:fillRect/>
          </a:stretch>
        </p:blipFill>
        <p:spPr>
          <a:xfrm>
            <a:off x="0" y="0"/>
            <a:ext cx="1169987" cy="1101725"/>
          </a:xfrm>
          <a:prstGeom prst="rect">
            <a:avLst/>
          </a:prstGeom>
          <a:noFill/>
          <a:ln>
            <a:noFill/>
          </a:ln>
        </p:spPr>
      </p:pic>
      <p:sp>
        <p:nvSpPr>
          <p:cNvPr id="16" name="Shape 16"/>
          <p:cNvSpPr txBox="1">
            <a:spLocks noGrp="1"/>
          </p:cNvSpPr>
          <p:nvPr>
            <p:ph type="title"/>
          </p:nvPr>
        </p:nvSpPr>
        <p:spPr>
          <a:xfrm>
            <a:off x="2514600" y="228600"/>
            <a:ext cx="6324600" cy="533400"/>
          </a:xfrm>
          <a:prstGeom prst="rect">
            <a:avLst/>
          </a:prstGeom>
          <a:noFill/>
          <a:ln>
            <a:noFill/>
          </a:ln>
        </p:spPr>
        <p:txBody>
          <a:bodyPr wrap="square" lIns="91425" tIns="91425" rIns="91425" bIns="91425" anchor="ctr" anchorCtr="0"/>
          <a:lstStyle>
            <a:lvl1pPr marL="0" marR="0" lvl="0"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SzPts val="1400"/>
              <a:buChar char="■"/>
              <a:defRPr sz="4000" b="0" i="0" u="none" strike="noStrike" cap="none">
                <a:solidFill>
                  <a:schemeClr val="lt1"/>
                </a:solidFill>
                <a:latin typeface="Arial"/>
                <a:ea typeface="Arial"/>
                <a:cs typeface="Arial"/>
                <a:sym typeface="Arial"/>
              </a:defRPr>
            </a:lvl9pPr>
          </a:lstStyle>
          <a:p>
            <a:endParaRPr/>
          </a:p>
        </p:txBody>
      </p:sp>
      <p:sp>
        <p:nvSpPr>
          <p:cNvPr id="17" name="Shape 17"/>
          <p:cNvSpPr txBox="1">
            <a:spLocks noGrp="1"/>
          </p:cNvSpPr>
          <p:nvPr>
            <p:ph type="body" idx="1"/>
          </p:nvPr>
        </p:nvSpPr>
        <p:spPr>
          <a:xfrm>
            <a:off x="457200" y="1295400"/>
            <a:ext cx="8229600" cy="5026025"/>
          </a:xfrm>
          <a:prstGeom prst="rect">
            <a:avLst/>
          </a:prstGeom>
          <a:noFill/>
          <a:ln>
            <a:noFill/>
          </a:ln>
        </p:spPr>
        <p:txBody>
          <a:bodyPr wrap="square" lIns="91425" tIns="91425" rIns="91425" bIns="91425" anchor="t" anchorCtr="0"/>
          <a:lstStyle>
            <a:lvl1pPr marL="0" marR="0" lvl="0" indent="2032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1pPr>
            <a:lvl2pPr marL="742950" marR="0" lvl="1" indent="-231775" algn="l" rtl="0">
              <a:lnSpc>
                <a:spcPct val="100000"/>
              </a:lnSpc>
              <a:spcBef>
                <a:spcPts val="560"/>
              </a:spcBef>
              <a:spcAft>
                <a:spcPts val="0"/>
              </a:spcAft>
              <a:buSzPts val="1400"/>
              <a:buFont typeface="Arial"/>
              <a:buChar char="●"/>
              <a:defRPr sz="2800" b="0" i="0" u="none" strike="noStrike" cap="none"/>
            </a:lvl2pPr>
            <a:lvl3pPr marL="1143000" marR="0" lvl="2" indent="-76200" algn="l" rtl="0">
              <a:lnSpc>
                <a:spcPct val="100000"/>
              </a:lnSpc>
              <a:spcBef>
                <a:spcPts val="480"/>
              </a:spcBef>
              <a:spcAft>
                <a:spcPts val="0"/>
              </a:spcAft>
              <a:buSzPts val="1400"/>
              <a:buFont typeface="Arial"/>
              <a:buChar char="■"/>
              <a:defRPr sz="2400" b="0" i="0" u="none" strike="noStrike" cap="none"/>
            </a:lvl3pPr>
            <a:lvl4pPr marL="1600200" marR="0" lvl="3" indent="-184150" algn="l" rtl="0">
              <a:lnSpc>
                <a:spcPct val="100000"/>
              </a:lnSpc>
              <a:spcBef>
                <a:spcPts val="400"/>
              </a:spcBef>
              <a:spcAft>
                <a:spcPts val="0"/>
              </a:spcAft>
              <a:buSzPts val="1400"/>
              <a:buFont typeface="Arial"/>
              <a:buChar char="●"/>
              <a:defRPr sz="2000" b="0" i="0" u="none" strike="noStrike" cap="none"/>
            </a:lvl4pPr>
            <a:lvl5pPr marL="2057400" marR="0" lvl="4" indent="-101600" algn="l" rtl="0">
              <a:lnSpc>
                <a:spcPct val="100000"/>
              </a:lnSpc>
              <a:spcBef>
                <a:spcPts val="400"/>
              </a:spcBef>
              <a:spcAft>
                <a:spcPts val="0"/>
              </a:spcAft>
              <a:buSzPts val="1400"/>
              <a:buFont typeface="Arial"/>
              <a:buChar char="■"/>
              <a:defRPr sz="2000" b="0" i="0" u="none" strike="noStrike" cap="none"/>
            </a:lvl5pPr>
            <a:lvl6pPr marL="2514600" marR="0" lvl="5"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6pPr>
            <a:lvl7pPr marL="2971800" marR="0" lvl="6"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7pPr>
            <a:lvl8pPr marL="3429000" marR="0" lvl="7"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8pPr>
            <a:lvl9pPr marL="3886200" marR="0" lvl="8" indent="-25400" algn="l" rtl="0">
              <a:lnSpc>
                <a:spcPct val="100000"/>
              </a:lnSpc>
              <a:spcBef>
                <a:spcPts val="640"/>
              </a:spcBef>
              <a:spcAft>
                <a:spcPts val="0"/>
              </a:spcAft>
              <a:buClr>
                <a:schemeClr val="dk1"/>
              </a:buClr>
              <a:buSzPts val="14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521450"/>
            <a:ext cx="2133600" cy="244475"/>
          </a:xfrm>
          <a:prstGeom prst="rect">
            <a:avLst/>
          </a:prstGeom>
          <a:noFill/>
          <a:ln>
            <a:noFill/>
          </a:ln>
        </p:spPr>
        <p:txBody>
          <a:bodyPr wrap="square" lIns="91425" tIns="91425" rIns="91425" bIns="91425" anchor="t" anchorCtr="0"/>
          <a:lstStyle>
            <a:lvl1pPr marL="0" marR="0" lvl="0" indent="0" algn="l"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ftr" idx="11"/>
          </p:nvPr>
        </p:nvSpPr>
        <p:spPr>
          <a:xfrm>
            <a:off x="3124200" y="6521450"/>
            <a:ext cx="2895600" cy="244475"/>
          </a:xfrm>
          <a:prstGeom prst="rect">
            <a:avLst/>
          </a:prstGeom>
          <a:noFill/>
          <a:ln>
            <a:noFill/>
          </a:ln>
        </p:spPr>
        <p:txBody>
          <a:bodyPr wrap="square" lIns="91425" tIns="91425" rIns="91425" bIns="91425" anchor="t" anchorCtr="0"/>
          <a:lstStyle>
            <a:lvl1pPr marL="0" marR="0" lvl="0" indent="0" algn="ctr" rtl="0">
              <a:spcBef>
                <a:spcPts val="0"/>
              </a:spcBef>
              <a:buSzPts val="1400"/>
              <a:buChar char="●"/>
              <a:defRPr sz="1400" b="0" i="0" u="none" strike="noStrike" cap="none">
                <a:solidFill>
                  <a:schemeClr val="accent1"/>
                </a:solidFill>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0" name="Shape 20"/>
          <p:cNvSpPr txBox="1">
            <a:spLocks noGrp="1"/>
          </p:cNvSpPr>
          <p:nvPr>
            <p:ph type="sldNum" idx="12"/>
          </p:nvPr>
        </p:nvSpPr>
        <p:spPr>
          <a:xfrm>
            <a:off x="6553200" y="6521450"/>
            <a:ext cx="2133600" cy="244475"/>
          </a:xfrm>
          <a:prstGeom prst="rect">
            <a:avLst/>
          </a:prstGeom>
          <a:noFill/>
          <a:ln>
            <a:noFill/>
          </a:ln>
        </p:spPr>
        <p:txBody>
          <a:bodyPr wrap="square" lIns="91425" tIns="91425" rIns="91425" bIns="91425" anchor="t" anchorCtr="0">
            <a:noAutofit/>
          </a:bodyPr>
          <a:lstStyle/>
          <a:p>
            <a:pPr marL="0" marR="0" lvl="0" indent="-88900" algn="r" rtl="0">
              <a:spcBef>
                <a:spcPts val="0"/>
              </a:spcBef>
              <a:buSzPts val="1400"/>
              <a:buChar char="●"/>
            </a:pPr>
            <a:endParaRPr sz="1400" b="0" i="0" u="none" strike="noStrike" cap="none">
              <a:solidFill>
                <a:schemeClr val="accent1"/>
              </a:solidFill>
            </a:endParaRPr>
          </a:p>
          <a:p>
            <a:pPr marL="0" lvl="1" indent="-88900">
              <a:spcBef>
                <a:spcPts val="0"/>
              </a:spcBef>
              <a:buSzPts val="1400"/>
              <a:buChar char="○"/>
            </a:pPr>
            <a:endParaRPr/>
          </a:p>
          <a:p>
            <a:pPr marL="0" lvl="2" indent="-88900">
              <a:spcBef>
                <a:spcPts val="0"/>
              </a:spcBef>
              <a:buSzPts val="1400"/>
              <a:buChar char="■"/>
            </a:pPr>
            <a:endParaRPr/>
          </a:p>
          <a:p>
            <a:pPr marL="0" lvl="3" indent="-88900">
              <a:spcBef>
                <a:spcPts val="0"/>
              </a:spcBef>
              <a:buSzPts val="1400"/>
              <a:buChar char="●"/>
            </a:pPr>
            <a:endParaRPr/>
          </a:p>
          <a:p>
            <a:pPr marL="0" lvl="4" indent="-88900">
              <a:spcBef>
                <a:spcPts val="0"/>
              </a:spcBef>
              <a:buSzPts val="1400"/>
              <a:buChar char="○"/>
            </a:pPr>
            <a:endParaRPr/>
          </a:p>
          <a:p>
            <a:pPr marL="0" lvl="5" indent="-88900">
              <a:spcBef>
                <a:spcPts val="0"/>
              </a:spcBef>
              <a:buSzPts val="1400"/>
              <a:buChar char="■"/>
            </a:pPr>
            <a:endParaRPr/>
          </a:p>
          <a:p>
            <a:pPr marL="0" lvl="6" indent="-88900">
              <a:spcBef>
                <a:spcPts val="0"/>
              </a:spcBef>
              <a:buSzPts val="1400"/>
              <a:buChar char="●"/>
            </a:pPr>
            <a:endParaRPr/>
          </a:p>
          <a:p>
            <a:pPr marL="0" lvl="7" indent="-88900">
              <a:spcBef>
                <a:spcPts val="0"/>
              </a:spcBef>
              <a:buSzPts val="1400"/>
              <a:buChar char="○"/>
            </a:pPr>
            <a:endParaRPr/>
          </a:p>
          <a:p>
            <a:pPr marL="0" lvl="8" indent="-88900">
              <a:spcBef>
                <a:spcPts val="0"/>
              </a:spcBef>
              <a:buSzPts val="1400"/>
              <a:buChar char="■"/>
            </a:pPr>
            <a:endParaRPr/>
          </a:p>
        </p:txBody>
      </p:sp>
      <p:grpSp>
        <p:nvGrpSpPr>
          <p:cNvPr id="21" name="Shape 21"/>
          <p:cNvGrpSpPr/>
          <p:nvPr/>
        </p:nvGrpSpPr>
        <p:grpSpPr>
          <a:xfrm>
            <a:off x="0" y="1109662"/>
            <a:ext cx="9144000" cy="169862"/>
            <a:chOff x="0" y="1109662"/>
            <a:chExt cx="9144000" cy="169862"/>
          </a:xfrm>
        </p:grpSpPr>
        <p:sp>
          <p:nvSpPr>
            <p:cNvPr id="22" name="Shape 22"/>
            <p:cNvSpPr/>
            <p:nvPr/>
          </p:nvSpPr>
          <p:spPr>
            <a:xfrm>
              <a:off x="0" y="1109662"/>
              <a:ext cx="9144000" cy="71437"/>
            </a:xfrm>
            <a:prstGeom prst="rect">
              <a:avLst/>
            </a:prstGeom>
            <a:solidFill>
              <a:schemeClr val="dk2"/>
            </a:solidFill>
            <a:ln>
              <a:noFill/>
            </a:ln>
          </p:spPr>
          <p:txBody>
            <a:bodyPr wrap="square" lIns="91425" tIns="45700" rIns="91425" bIns="45700" anchor="ctr" anchorCtr="0">
              <a:noAutofit/>
            </a:bodyPr>
            <a:lstStyle/>
            <a:p>
              <a:pPr marL="0" lvl="0" indent="0">
                <a:spcBef>
                  <a:spcPts val="0"/>
                </a:spcBef>
                <a:buNone/>
              </a:pPr>
              <a:endParaRPr/>
            </a:p>
          </p:txBody>
        </p:sp>
        <p:sp>
          <p:nvSpPr>
            <p:cNvPr id="23" name="Shape 23"/>
            <p:cNvSpPr/>
            <p:nvPr/>
          </p:nvSpPr>
          <p:spPr>
            <a:xfrm>
              <a:off x="2343150" y="1131887"/>
              <a:ext cx="6800850" cy="147637"/>
            </a:xfrm>
            <a:prstGeom prst="rect">
              <a:avLst/>
            </a:prstGeom>
            <a:solidFill>
              <a:schemeClr val="dk2"/>
            </a:solidFill>
            <a:ln>
              <a:noFill/>
            </a:ln>
          </p:spPr>
          <p:txBody>
            <a:bodyPr wrap="square" lIns="91425" tIns="45700" rIns="91425" bIns="45700" anchor="ctr" anchorCtr="0">
              <a:noAutofit/>
            </a:bodyPr>
            <a:lstStyle/>
            <a:p>
              <a:pPr marL="0" lvl="0" indent="0">
                <a:spcBef>
                  <a:spcPts val="0"/>
                </a:spcBef>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7"/>
        <p:cNvGrpSpPr/>
        <p:nvPr/>
      </p:nvGrpSpPr>
      <p:grpSpPr>
        <a:xfrm>
          <a:off x="0" y="0"/>
          <a:ext cx="0" cy="0"/>
          <a:chOff x="0" y="0"/>
          <a:chExt cx="0" cy="0"/>
        </a:xfrm>
      </p:grpSpPr>
      <p:sp>
        <p:nvSpPr>
          <p:cNvPr id="418" name="Shape 418"/>
          <p:cNvSpPr txBox="1"/>
          <p:nvPr/>
        </p:nvSpPr>
        <p:spPr>
          <a:xfrm>
            <a:off x="2555875" y="26035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1"/>
              </a:buClr>
              <a:buFont typeface="Arial"/>
              <a:buNone/>
            </a:pPr>
            <a:r>
              <a:rPr lang="en-US" sz="2800" b="0" i="0" u="none" strike="noStrike" cap="none">
                <a:solidFill>
                  <a:schemeClr val="lt1"/>
                </a:solidFill>
                <a:latin typeface="Arial"/>
                <a:ea typeface="Arial"/>
                <a:cs typeface="Arial"/>
                <a:sym typeface="Arial"/>
              </a:rPr>
              <a:t>الفصل الأول: المفاهيم الأساسية لتقنية المعلومات</a:t>
            </a:r>
          </a:p>
        </p:txBody>
      </p:sp>
      <p:sp>
        <p:nvSpPr>
          <p:cNvPr id="419" name="Shape 419"/>
          <p:cNvSpPr/>
          <p:nvPr/>
        </p:nvSpPr>
        <p:spPr>
          <a:xfrm>
            <a:off x="1116012" y="2565400"/>
            <a:ext cx="6911975" cy="1008062"/>
          </a:xfrm>
          <a:prstGeom prst="roundRect">
            <a:avLst>
              <a:gd name="adj" fmla="val 10800"/>
            </a:avLst>
          </a:prstGeom>
          <a:gradFill>
            <a:gsLst>
              <a:gs pos="0">
                <a:schemeClr val="hlink"/>
              </a:gs>
              <a:gs pos="50000">
                <a:srgbClr val="F0023E"/>
              </a:gs>
              <a:gs pos="50000">
                <a:srgbClr val="F0023E"/>
              </a:gs>
              <a:gs pos="100000">
                <a:schemeClr val="hlink"/>
              </a:gs>
            </a:gsLst>
            <a:lin ang="10800000" scaled="0"/>
          </a:gradFill>
          <a:ln w="19050" cap="rnd" cmpd="sng">
            <a:solidFill>
              <a:schemeClr val="lt2"/>
            </a:solidFill>
            <a:prstDash val="solid"/>
            <a:miter lim="8000"/>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400" b="1" i="0" u="none" strike="noStrike" cap="none">
                <a:solidFill>
                  <a:schemeClr val="dk1"/>
                </a:solidFill>
                <a:latin typeface="Arial"/>
                <a:ea typeface="Arial"/>
                <a:cs typeface="Arial"/>
                <a:sym typeface="Arial"/>
              </a:rPr>
              <a:t>مقدمة في شبكات الحاسب الآلى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0"/>
        <p:cNvGrpSpPr/>
        <p:nvPr/>
      </p:nvGrpSpPr>
      <p:grpSpPr>
        <a:xfrm>
          <a:off x="0" y="0"/>
          <a:ext cx="0" cy="0"/>
          <a:chOff x="0" y="0"/>
          <a:chExt cx="0" cy="0"/>
        </a:xfrm>
      </p:grpSpPr>
      <p:sp>
        <p:nvSpPr>
          <p:cNvPr id="551" name="Shape 551"/>
          <p:cNvSpPr txBox="1"/>
          <p:nvPr/>
        </p:nvSpPr>
        <p:spPr>
          <a:xfrm>
            <a:off x="2555875" y="26035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1"/>
              </a:buClr>
              <a:buFont typeface="Arial"/>
              <a:buNone/>
            </a:pPr>
            <a:r>
              <a:rPr lang="en-US" sz="2800" b="0" i="0" u="none" strike="noStrike" cap="none">
                <a:solidFill>
                  <a:schemeClr val="lt1"/>
                </a:solidFill>
                <a:latin typeface="Arial"/>
                <a:ea typeface="Arial"/>
                <a:cs typeface="Arial"/>
                <a:sym typeface="Arial"/>
              </a:rPr>
              <a:t>المصطلحات والمفاهيم</a:t>
            </a:r>
          </a:p>
        </p:txBody>
      </p:sp>
      <p:sp>
        <p:nvSpPr>
          <p:cNvPr id="552" name="Shape 552"/>
          <p:cNvSpPr txBo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المودم:</a:t>
            </a:r>
            <a:r>
              <a:rPr lang="en-US" sz="2400" b="0" i="0" u="none" strike="noStrike" cap="none">
                <a:solidFill>
                  <a:schemeClr val="dk1"/>
                </a:solidFill>
                <a:latin typeface="Arial"/>
                <a:ea typeface="Arial"/>
                <a:cs typeface="Arial"/>
                <a:sym typeface="Arial"/>
              </a:rPr>
              <a:t> بطاقة اتصال الهاتفي الخاص بالحاسوب، ويستخدم للدخول على الشبكات الهاتفية ومنها الإنترنت Dial up) )</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معدل سرعة النقل : (Transfer Rate) </a:t>
            </a:r>
            <a:r>
              <a:rPr lang="en-US" sz="2400" b="0" i="0" u="none" strike="noStrike" cap="none">
                <a:solidFill>
                  <a:schemeClr val="dk1"/>
                </a:solidFill>
                <a:latin typeface="Arial"/>
                <a:ea typeface="Arial"/>
                <a:cs typeface="Arial"/>
                <a:sym typeface="Arial"/>
              </a:rPr>
              <a:t>يقاس بوحدة(bps) or (kbps)</a:t>
            </a:r>
            <a:r>
              <a:rPr lang="en-US" sz="2400" b="0" i="0" u="none" strike="noStrike" cap="none">
                <a:solidFill>
                  <a:schemeClr val="hlink"/>
                </a:solidFill>
                <a:latin typeface="Arial"/>
                <a:ea typeface="Arial"/>
                <a:cs typeface="Arial"/>
                <a:sym typeface="Arial"/>
              </a:rPr>
              <a:t> </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الاتصال التناظري او التماثلي (Analogue) :</a:t>
            </a:r>
            <a:r>
              <a:rPr lang="en-US" sz="2400" b="0" i="0" u="none" strike="noStrike" cap="none">
                <a:solidFill>
                  <a:schemeClr val="dk1"/>
                </a:solidFill>
                <a:latin typeface="Arial"/>
                <a:ea typeface="Arial"/>
                <a:cs typeface="Arial"/>
                <a:sym typeface="Arial"/>
              </a:rPr>
              <a:t>يستخدم الحاسب المودم في هذا النوع من الإتصالات حيث يقوم الحاسب يتحويل اشارات الحاسب الى اشارات تماثلية تنتقل عبر خطوط شبكة الهاتف. سرعته 56 كيلوبايت/ثانية وعي غير ثابته مما يؤثر على جودة الإتصال.</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الاتصال الرقمي (Digital): </a:t>
            </a:r>
            <a:r>
              <a:rPr lang="en-US" sz="2400" b="0" i="0" u="none" strike="noStrike" cap="none">
                <a:solidFill>
                  <a:schemeClr val="dk1"/>
                </a:solidFill>
                <a:latin typeface="Arial"/>
                <a:ea typeface="Arial"/>
                <a:cs typeface="Arial"/>
                <a:sym typeface="Arial"/>
              </a:rPr>
              <a:t>تنقل الصورة بالأضافة إلى الصوت بعكس الاتصال التماثلي، كما تتميز بسرعة نقل البيانات إلى أضعاف سرعة نقل البيانات التماثلية، لا تستخدم المودم بل تستخدم أجهزه خاصة أغلى تكلفه</a:t>
            </a:r>
            <a:r>
              <a:rPr lang="en-US" sz="2400" b="0" i="0" u="none" strike="noStrike" cap="none">
                <a:solidFill>
                  <a:schemeClr val="hlink"/>
                </a:solidFill>
                <a:latin typeface="Arial"/>
                <a:ea typeface="Arial"/>
                <a:cs typeface="Arial"/>
                <a:sym typeface="Arial"/>
              </a:rPr>
              <a:t>.</a:t>
            </a:r>
          </a:p>
          <a:p>
            <a:pPr marL="0" marR="0" lvl="0" indent="0" algn="r" rtl="1">
              <a:lnSpc>
                <a:spcPct val="100000"/>
              </a:lnSpc>
              <a:spcBef>
                <a:spcPts val="0"/>
              </a:spcBef>
              <a:spcAft>
                <a:spcPts val="0"/>
              </a:spcAft>
              <a:buClr>
                <a:schemeClr val="dk1"/>
              </a:buClr>
              <a:buFont typeface="Arial"/>
              <a:buNone/>
            </a:pPr>
            <a:r>
              <a:rPr lang="en-US" sz="2400" b="0" i="0" u="none" strike="noStrike" cap="none">
                <a:solidFill>
                  <a:schemeClr val="hlink"/>
                </a:solidFill>
                <a:latin typeface="Arial"/>
                <a:ea typeface="Arial"/>
                <a:cs typeface="Arial"/>
                <a:sym typeface="Aria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6"/>
        <p:cNvGrpSpPr/>
        <p:nvPr/>
      </p:nvGrpSpPr>
      <p:grpSpPr>
        <a:xfrm>
          <a:off x="0" y="0"/>
          <a:ext cx="0" cy="0"/>
          <a:chOff x="0" y="0"/>
          <a:chExt cx="0" cy="0"/>
        </a:xfrm>
      </p:grpSpPr>
      <p:sp>
        <p:nvSpPr>
          <p:cNvPr id="557" name="Shape 557"/>
          <p:cNvSpPr txBox="1"/>
          <p:nvPr/>
        </p:nvSpPr>
        <p:spPr>
          <a:xfrm>
            <a:off x="2555875" y="26035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dk1"/>
              </a:buClr>
              <a:buFont typeface="Arial"/>
              <a:buNone/>
            </a:pPr>
            <a:r>
              <a:rPr lang="en-US" sz="2800" b="0" i="0" u="none" strike="noStrike" cap="none">
                <a:solidFill>
                  <a:schemeClr val="lt1"/>
                </a:solidFill>
                <a:latin typeface="Arial"/>
                <a:ea typeface="Arial"/>
                <a:cs typeface="Arial"/>
                <a:sym typeface="Arial"/>
              </a:rPr>
              <a:t>المصطلحات والمفاهيم</a:t>
            </a:r>
          </a:p>
        </p:txBody>
      </p:sp>
      <p:sp>
        <p:nvSpPr>
          <p:cNvPr id="558" name="Shape 558"/>
          <p:cNvSpPr txBo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0"/>
              </a:spcBef>
              <a:spcAft>
                <a:spcPts val="0"/>
              </a:spcAft>
              <a:buClr>
                <a:schemeClr val="dk1"/>
              </a:buClr>
              <a:buSzPts val="3200"/>
              <a:buFont typeface="Arial"/>
              <a:buChar char="■"/>
            </a:pPr>
            <a:r>
              <a:rPr lang="en-US" sz="2400" b="0" i="0" u="none" strike="noStrike" cap="none">
                <a:solidFill>
                  <a:schemeClr val="hlink"/>
                </a:solidFill>
                <a:latin typeface="Arial"/>
                <a:ea typeface="Arial"/>
                <a:cs typeface="Arial"/>
                <a:sym typeface="Arial"/>
              </a:rPr>
              <a:t>النظام الثنائي(Binary System )</a:t>
            </a:r>
            <a:r>
              <a:rPr lang="en-US" sz="3200" b="0" i="0" u="none" strike="noStrike" cap="none">
                <a:solidFill>
                  <a:schemeClr val="dk1"/>
                </a:solidFill>
                <a:latin typeface="Arial"/>
                <a:ea typeface="Arial"/>
                <a:cs typeface="Arial"/>
                <a:sym typeface="Arial"/>
              </a:rPr>
              <a:t> </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مصطلحIntegrated Services Digital Network(ISDN)</a:t>
            </a:r>
            <a:r>
              <a:rPr lang="en-US" sz="2400" b="0" i="0" u="none" strike="noStrike" cap="none">
                <a:solidFill>
                  <a:schemeClr val="dk1"/>
                </a:solidFill>
                <a:latin typeface="Arial"/>
                <a:ea typeface="Arial"/>
                <a:cs typeface="Arial"/>
                <a:sym typeface="Arial"/>
              </a:rPr>
              <a:t> وتعني الشبكة الرقمية للخدمات المتكاملة وسميت بهذا الإسم لأنها تجمع بين نظام الاتصالات التماثلي (الصوت في التليفون العادي) ونظام الاتصال الرقمي على الشبكة، يستبدل المودم ب </a:t>
            </a:r>
            <a:r>
              <a:rPr lang="en-US" sz="2400" b="0" i="0" u="none" strike="noStrike" cap="none">
                <a:solidFill>
                  <a:schemeClr val="hlink"/>
                </a:solidFill>
                <a:latin typeface="Arial"/>
                <a:ea typeface="Arial"/>
                <a:cs typeface="Arial"/>
                <a:sym typeface="Arial"/>
              </a:rPr>
              <a:t>ISDN Adapter</a:t>
            </a:r>
            <a:r>
              <a:rPr lang="en-US" sz="2400" b="0" i="0" u="none" strike="noStrike" cap="none">
                <a:solidFill>
                  <a:schemeClr val="dk1"/>
                </a:solidFill>
                <a:latin typeface="Arial"/>
                <a:ea typeface="Arial"/>
                <a:cs typeface="Arial"/>
                <a:sym typeface="Arial"/>
              </a:rPr>
              <a:t>ويوجد لها نظامين.</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2400"/>
              <a:buFont typeface="Arial"/>
              <a:buChar char="■"/>
            </a:pPr>
            <a:r>
              <a:rPr lang="en-US" sz="2400" b="0" i="0" u="none" strike="noStrike" cap="none">
                <a:solidFill>
                  <a:schemeClr val="hlink"/>
                </a:solidFill>
                <a:latin typeface="Arial"/>
                <a:ea typeface="Arial"/>
                <a:cs typeface="Arial"/>
                <a:sym typeface="Arial"/>
              </a:rPr>
              <a:t>مصطلح (PSTN)</a:t>
            </a:r>
            <a:r>
              <a:rPr lang="en-US" sz="2400" b="0" i="0" u="none" strike="noStrike" cap="none">
                <a:solidFill>
                  <a:schemeClr val="dk1"/>
                </a:solidFill>
                <a:latin typeface="Arial"/>
                <a:ea typeface="Arial"/>
                <a:cs typeface="Arial"/>
                <a:sym typeface="Arial"/>
              </a:rPr>
              <a:t> </a:t>
            </a:r>
            <a:r>
              <a:rPr lang="en-US" sz="2400" b="0" i="0" u="none" strike="noStrike" cap="none">
                <a:solidFill>
                  <a:schemeClr val="hlink"/>
                </a:solidFill>
                <a:latin typeface="Arial"/>
                <a:ea typeface="Arial"/>
                <a:cs typeface="Arial"/>
                <a:sym typeface="Arial"/>
              </a:rPr>
              <a:t>Public Switched Telephone Network</a:t>
            </a:r>
            <a:r>
              <a:rPr lang="en-US" sz="2400" b="0" i="0" u="none" strike="noStrike" cap="none">
                <a:solidFill>
                  <a:schemeClr val="dk1"/>
                </a:solidFill>
                <a:latin typeface="Arial"/>
                <a:ea typeface="Arial"/>
                <a:cs typeface="Arial"/>
                <a:sym typeface="Arial"/>
              </a:rPr>
              <a:t>تعني شبكة الهاتف العمومية وهي أنشأت أساسا لنقل الصوت لذلك فهي تستخدم الاتصالات التماثليه والمودم هنا يقوم بتتحويل إشارات الحاسب إلى  إشارات تماثلية تنقل عبر خطوط شبكة الهاتف وتسمىDial up  بسرعة 56 كيلوبايت/ثانية ، ويتم الاتصال بواسطة مركز تبديل </a:t>
            </a:r>
            <a:r>
              <a:rPr lang="en-US" sz="2400" b="0" i="0" u="none" strike="noStrike" cap="none">
                <a:solidFill>
                  <a:schemeClr val="hlink"/>
                </a:solidFill>
                <a:latin typeface="Arial"/>
                <a:ea typeface="Arial"/>
                <a:cs typeface="Arial"/>
                <a:sym typeface="Arial"/>
              </a:rPr>
              <a:t>Switching Centre</a:t>
            </a:r>
            <a:r>
              <a:rPr lang="en-US" sz="2400" b="0" i="0" u="none" strike="noStrike" cap="none">
                <a:solidFill>
                  <a:schemeClr val="dk1"/>
                </a:solidFill>
                <a:latin typeface="Arial"/>
                <a:ea typeface="Arial"/>
                <a:cs typeface="Arial"/>
                <a:sym typeface="Arial"/>
              </a:rPr>
              <a:t>. اكبر مشكلة تواجه هذا الاتصال عدم ثبات الجوده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2"/>
        <p:cNvGrpSpPr/>
        <p:nvPr/>
      </p:nvGrpSpPr>
      <p:grpSpPr>
        <a:xfrm>
          <a:off x="0" y="0"/>
          <a:ext cx="0" cy="0"/>
          <a:chOff x="0" y="0"/>
          <a:chExt cx="0" cy="0"/>
        </a:xfrm>
      </p:grpSpPr>
      <p:sp>
        <p:nvSpPr>
          <p:cNvPr id="563" name="Shape 563"/>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الإنترنت</a:t>
            </a:r>
          </a:p>
        </p:txBody>
      </p:sp>
      <p:sp>
        <p:nvSpPr>
          <p:cNvPr id="564" name="Shape 564"/>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10000"/>
              </a:lnSpc>
              <a:spcBef>
                <a:spcPts val="56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الإنترنت:</a:t>
            </a:r>
            <a:r>
              <a:rPr lang="en-US" sz="2800" b="0" i="0" u="none" strike="noStrike" cap="none">
                <a:solidFill>
                  <a:schemeClr val="dk1"/>
                </a:solidFill>
                <a:latin typeface="Arial"/>
                <a:ea typeface="Arial"/>
                <a:cs typeface="Arial"/>
                <a:sym typeface="Arial"/>
              </a:rPr>
              <a:t> هي عبارة عن شبكة عالمية تربط بين مختلف شبكات الكمبيوتر على النطاق المحلي والعالمي لجعلها منظومة متكاملة، تساعد المستخدم على التنقل في شعاب هذه المنظومة العالمية المعقدة عبر خطوط الهاتف والأقمار الصناعية وأجهزة الحاسب الآلي. وهي اختصار لعبارة International Network</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10000"/>
              </a:lnSpc>
              <a:spcBef>
                <a:spcPts val="56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ملاحظة:</a:t>
            </a:r>
            <a:r>
              <a:rPr lang="en-US" sz="2800" b="0" i="0" u="none" strike="noStrike" cap="none">
                <a:solidFill>
                  <a:schemeClr val="dk1"/>
                </a:solidFill>
                <a:latin typeface="Arial"/>
                <a:ea typeface="Arial"/>
                <a:cs typeface="Arial"/>
                <a:sym typeface="Arial"/>
              </a:rPr>
              <a:t>)  </a:t>
            </a:r>
            <a:r>
              <a:rPr lang="en-US" sz="2800" b="0" i="0" u="none" strike="noStrike" cap="none">
                <a:solidFill>
                  <a:schemeClr val="hlink"/>
                </a:solidFill>
                <a:latin typeface="Arial"/>
                <a:ea typeface="Arial"/>
                <a:cs typeface="Arial"/>
                <a:sym typeface="Arial"/>
              </a:rPr>
              <a:t>www</a:t>
            </a:r>
            <a:r>
              <a:rPr lang="en-US" sz="2800" b="0" i="0" u="none" strike="noStrike" cap="none">
                <a:solidFill>
                  <a:schemeClr val="dk1"/>
                </a:solidFill>
                <a:latin typeface="Arial"/>
                <a:ea typeface="Arial"/>
                <a:cs typeface="Arial"/>
                <a:sym typeface="Arial"/>
              </a:rPr>
              <a:t> و هو اختصار لمصطلح الشبكة العنكبوتية العالمية World Wide Web- HTTP و هو اختصار للبروتوكول الذي يمكن من إنشاء روابط بين صفحات الانترنت المختلفة Hyper Text Transfer Protocol)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8"/>
        <p:cNvGrpSpPr/>
        <p:nvPr/>
      </p:nvGrpSpPr>
      <p:grpSpPr>
        <a:xfrm>
          <a:off x="0" y="0"/>
          <a:ext cx="0" cy="0"/>
          <a:chOff x="0" y="0"/>
          <a:chExt cx="0" cy="0"/>
        </a:xfrm>
      </p:grpSpPr>
      <p:sp>
        <p:nvSpPr>
          <p:cNvPr id="569" name="Shape 569"/>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الإنترنت</a:t>
            </a:r>
          </a:p>
        </p:txBody>
      </p:sp>
      <p:sp>
        <p:nvSpPr>
          <p:cNvPr id="570" name="Shape 570"/>
          <p:cNvSpPr txBox="1">
            <a:spLocks noGrp="1"/>
          </p:cNvSpPr>
          <p:nvPr>
            <p:ph type="body" idx="1"/>
          </p:nvPr>
        </p:nvSpPr>
        <p:spPr>
          <a:xfrm>
            <a:off x="914400" y="1600200"/>
            <a:ext cx="7772400" cy="4953000"/>
          </a:xfrm>
          <a:prstGeom prst="rect">
            <a:avLst/>
          </a:prstGeom>
          <a:noFill/>
          <a:ln>
            <a:noFill/>
          </a:ln>
        </p:spPr>
        <p:txBody>
          <a:bodyPr wrap="square" lIns="91425" tIns="45700" rIns="91425" bIns="45700" anchor="t" anchorCtr="0">
            <a:noAutofit/>
          </a:bodyPr>
          <a:lstStyle/>
          <a:p>
            <a:pPr marL="0" marR="0" lvl="0" indent="609600" algn="r" rtl="1">
              <a:lnSpc>
                <a:spcPct val="120000"/>
              </a:lnSpc>
              <a:spcBef>
                <a:spcPts val="56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مجالات استخدام الانترنت:</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609600" algn="r" rtl="1">
              <a:lnSpc>
                <a:spcPct val="120000"/>
              </a:lnSpc>
              <a:spcBef>
                <a:spcPts val="520"/>
              </a:spcBef>
              <a:spcAft>
                <a:spcPts val="0"/>
              </a:spcAft>
              <a:buClr>
                <a:srgbClr val="7B1717"/>
              </a:buClr>
              <a:buSzPts val="1550"/>
              <a:buFont typeface="Arial"/>
              <a:buChar char="●"/>
            </a:pPr>
            <a:r>
              <a:rPr lang="en-US" sz="2600" b="0" i="0" u="none" strike="noStrike" cap="none">
                <a:solidFill>
                  <a:schemeClr val="dk1"/>
                </a:solidFill>
                <a:latin typeface="Arial"/>
                <a:ea typeface="Arial"/>
                <a:cs typeface="Arial"/>
                <a:sym typeface="Arial"/>
              </a:rPr>
              <a:t>الحصول على معلومات عن أي موضوع تريده و بسرعه كبيرة.</a:t>
            </a:r>
          </a:p>
          <a:p>
            <a:pPr marL="0" marR="0" lvl="0" indent="609600" algn="r" rtl="1">
              <a:lnSpc>
                <a:spcPct val="120000"/>
              </a:lnSpc>
              <a:spcBef>
                <a:spcPts val="520"/>
              </a:spcBef>
              <a:spcAft>
                <a:spcPts val="0"/>
              </a:spcAft>
              <a:buClr>
                <a:srgbClr val="7B1717"/>
              </a:buClr>
              <a:buSzPts val="1550"/>
              <a:buFont typeface="Arial"/>
              <a:buChar char="●"/>
            </a:pPr>
            <a:r>
              <a:rPr lang="en-US" sz="2600" b="0" i="0" u="none" strike="noStrike" cap="none">
                <a:solidFill>
                  <a:schemeClr val="dk1"/>
                </a:solidFill>
                <a:latin typeface="Arial"/>
                <a:ea typeface="Arial"/>
                <a:cs typeface="Arial"/>
                <a:sym typeface="Arial"/>
              </a:rPr>
              <a:t>تعتبر الانترنت أداة بحث جيدة جداً.</a:t>
            </a:r>
          </a:p>
          <a:p>
            <a:pPr marL="0" marR="0" lvl="0" indent="609600" algn="r" rtl="1">
              <a:lnSpc>
                <a:spcPct val="120000"/>
              </a:lnSpc>
              <a:spcBef>
                <a:spcPts val="520"/>
              </a:spcBef>
              <a:spcAft>
                <a:spcPts val="0"/>
              </a:spcAft>
              <a:buClr>
                <a:srgbClr val="7B1717"/>
              </a:buClr>
              <a:buSzPts val="1550"/>
              <a:buFont typeface="Arial"/>
              <a:buChar char="●"/>
            </a:pPr>
            <a:r>
              <a:rPr lang="en-US" sz="2600" b="0" i="0" u="none" strike="noStrike" cap="none">
                <a:solidFill>
                  <a:schemeClr val="dk1"/>
                </a:solidFill>
                <a:latin typeface="Arial"/>
                <a:ea typeface="Arial"/>
                <a:cs typeface="Arial"/>
                <a:sym typeface="Arial"/>
              </a:rPr>
              <a:t>تعتبر الانترنت مجال خصب للتسويق و عمليات البيع و الشراء.</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74"/>
        <p:cNvGrpSpPr/>
        <p:nvPr/>
      </p:nvGrpSpPr>
      <p:grpSpPr>
        <a:xfrm>
          <a:off x="0" y="0"/>
          <a:ext cx="0" cy="0"/>
          <a:chOff x="0" y="0"/>
          <a:chExt cx="0" cy="0"/>
        </a:xfrm>
      </p:grpSpPr>
      <p:sp>
        <p:nvSpPr>
          <p:cNvPr id="575" name="Shape 575"/>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فوائد ومميزات شبكة الإنترنت</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التجارة الإلكترونيه</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الأخبار</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البريد الإلكتروني</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المحادثه</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البرامج</a:t>
            </a:r>
          </a:p>
          <a:p>
            <a:pPr marL="0" marR="0" lvl="0" indent="0" algn="r" rtl="1">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البحوث/التعليم/ الثقافة الدينية</a:t>
            </a:r>
          </a:p>
        </p:txBody>
      </p:sp>
      <p:sp>
        <p:nvSpPr>
          <p:cNvPr id="576" name="Shape 576"/>
          <p:cNvSpPr txBox="1"/>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الإنترنت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0"/>
        <p:cNvGrpSpPr/>
        <p:nvPr/>
      </p:nvGrpSpPr>
      <p:grpSpPr>
        <a:xfrm>
          <a:off x="0" y="0"/>
          <a:ext cx="0" cy="0"/>
          <a:chOff x="0" y="0"/>
          <a:chExt cx="0" cy="0"/>
        </a:xfrm>
      </p:grpSpPr>
      <p:sp>
        <p:nvSpPr>
          <p:cNvPr id="581" name="Shape 581"/>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البريد الاليكتروني</a:t>
            </a:r>
          </a:p>
        </p:txBody>
      </p:sp>
      <p:sp>
        <p:nvSpPr>
          <p:cNvPr id="582" name="Shape 582"/>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279400" algn="r" rtl="1">
              <a:lnSpc>
                <a:spcPct val="120000"/>
              </a:lnSpc>
              <a:spcBef>
                <a:spcPts val="480"/>
              </a:spcBef>
              <a:spcAft>
                <a:spcPts val="0"/>
              </a:spcAft>
              <a:buClr>
                <a:srgbClr val="7B1717"/>
              </a:buClr>
              <a:buSzPts val="2400"/>
              <a:buFont typeface="Arial"/>
              <a:buChar char="■"/>
            </a:pPr>
            <a:r>
              <a:rPr lang="en-US" sz="2400" b="0" i="0" u="none" strike="noStrike" cap="none">
                <a:solidFill>
                  <a:schemeClr val="dk1"/>
                </a:solidFill>
                <a:latin typeface="Arial"/>
                <a:ea typeface="Arial"/>
                <a:cs typeface="Arial"/>
                <a:sym typeface="Arial"/>
              </a:rPr>
              <a:t>هي خدمة مراسله تشبه البريد العادي ولكنها بطريقة إلكترونيه وهذا هو سبب التسمية. بحيث يكون لكل شخص عنوان خاص به وهذا العنوان لا يتكرر أبداً.</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79400" algn="r" rtl="1">
              <a:lnSpc>
                <a:spcPct val="120000"/>
              </a:lnSpc>
              <a:spcBef>
                <a:spcPts val="480"/>
              </a:spcBef>
              <a:spcAft>
                <a:spcPts val="0"/>
              </a:spcAft>
              <a:buClr>
                <a:srgbClr val="7B1717"/>
              </a:buClr>
              <a:buSzPts val="2400"/>
              <a:buFont typeface="Arial"/>
              <a:buChar char="■"/>
            </a:pPr>
            <a:r>
              <a:rPr lang="en-US" sz="2400" b="0" i="0" u="none" strike="noStrike" cap="none">
                <a:solidFill>
                  <a:schemeClr val="dk1"/>
                </a:solidFill>
                <a:latin typeface="Arial"/>
                <a:ea typeface="Arial"/>
                <a:cs typeface="Arial"/>
                <a:sym typeface="Arial"/>
              </a:rPr>
              <a:t>إرسال رسالة بالبريد الإليكتروني تتم بصورة فورية.</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279400" algn="r" rtl="1">
              <a:lnSpc>
                <a:spcPct val="120000"/>
              </a:lnSpc>
              <a:spcBef>
                <a:spcPts val="480"/>
              </a:spcBef>
              <a:spcAft>
                <a:spcPts val="0"/>
              </a:spcAft>
              <a:buClr>
                <a:srgbClr val="7B1717"/>
              </a:buClr>
              <a:buSzPts val="2400"/>
              <a:buFont typeface="Arial"/>
              <a:buChar char="■"/>
            </a:pPr>
            <a:r>
              <a:rPr lang="en-US" sz="2400" b="0" i="0" u="none" strike="noStrike" cap="none">
                <a:solidFill>
                  <a:schemeClr val="dk1"/>
                </a:solidFill>
                <a:latin typeface="Arial"/>
                <a:ea typeface="Arial"/>
                <a:cs typeface="Arial"/>
                <a:sym typeface="Arial"/>
              </a:rPr>
              <a:t>بخلاف استخدام الهاتف، لا يجب أن تقلق بشأن ما إذا كان مستقبل الرسالة الذي يعيش في الجانب الآخر من العالم موجودًا على الطرف الآخر من الاتصال أم لا. فيمكنه قراءة رسائل البريد الإليكتروني التي وصلته والرد عليها في أي وقت.</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86"/>
        <p:cNvGrpSpPr/>
        <p:nvPr/>
      </p:nvGrpSpPr>
      <p:grpSpPr>
        <a:xfrm>
          <a:off x="0" y="0"/>
          <a:ext cx="0" cy="0"/>
          <a:chOff x="0" y="0"/>
          <a:chExt cx="0" cy="0"/>
        </a:xfrm>
      </p:grpSpPr>
      <p:sp>
        <p:nvSpPr>
          <p:cNvPr id="587" name="Shape 587"/>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ctr" rtl="1">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البريد الاليكتروني</a:t>
            </a:r>
          </a:p>
        </p:txBody>
      </p:sp>
      <p:sp>
        <p:nvSpPr>
          <p:cNvPr id="588" name="Shape 588"/>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56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استخدامات البريد الاليكتروني:</a:t>
            </a:r>
          </a:p>
          <a:p>
            <a:pPr marL="0" marR="0" lvl="0" indent="0" algn="r" rtl="1">
              <a:lnSpc>
                <a:spcPct val="100000"/>
              </a:lnSpc>
              <a:spcBef>
                <a:spcPts val="560"/>
              </a:spcBef>
              <a:spcAft>
                <a:spcPts val="0"/>
              </a:spcAft>
              <a:buClr>
                <a:schemeClr val="dk1"/>
              </a:buClr>
              <a:buFont typeface="Arial"/>
              <a:buNone/>
            </a:pPr>
            <a:r>
              <a:rPr lang="en-US" sz="2800" b="0" i="0" u="none" strike="noStrike" cap="none">
                <a:solidFill>
                  <a:schemeClr val="dk1"/>
                </a:solidFill>
                <a:latin typeface="Arial"/>
                <a:ea typeface="Arial"/>
                <a:cs typeface="Arial"/>
                <a:sym typeface="Arial"/>
              </a:rPr>
              <a:t>ارسال البريد الالكتروني الى شخص او مجموعة من الناس، قراءة البريد والرد عليه، حذف وتخزين الرسائل البريدية، تمرير البريد وارساله الى مقاصد مختلفة، ارسال الملاحق مع الرسائل...الخ.</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0" marR="0" lvl="0" indent="0" algn="r" rtl="1">
              <a:lnSpc>
                <a:spcPct val="100000"/>
              </a:lnSpc>
              <a:spcBef>
                <a:spcPts val="56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متطلبات إرسال و تلقي البريد الاليكتروني:</a:t>
            </a:r>
          </a:p>
          <a:p>
            <a:pPr marL="0" marR="0" lvl="0" indent="0" algn="r" rtl="1">
              <a:lnSpc>
                <a:spcPct val="100000"/>
              </a:lnSpc>
              <a:spcBef>
                <a:spcPts val="560"/>
              </a:spcBef>
              <a:spcAft>
                <a:spcPts val="0"/>
              </a:spcAft>
              <a:buClr>
                <a:schemeClr val="dk1"/>
              </a:buClr>
              <a:buFont typeface="Arial"/>
              <a:buNone/>
            </a:pPr>
            <a:r>
              <a:rPr lang="en-US" sz="2800" b="0" i="0" u="none" strike="noStrike" cap="none">
                <a:solidFill>
                  <a:schemeClr val="dk1"/>
                </a:solidFill>
                <a:latin typeface="Arial"/>
                <a:ea typeface="Arial"/>
                <a:cs typeface="Arial"/>
                <a:sym typeface="Arial"/>
              </a:rPr>
              <a:t>لكي تقوم بإرسال رسائل بريد إليكتروني واستقبالها، ستحتاج إلى حاسوب، إلى جانب بعض مكونات الحاسوب والبرامج ووسيلة اتصال مع الإنترنت.</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23"/>
        <p:cNvGrpSpPr/>
        <p:nvPr/>
      </p:nvGrpSpPr>
      <p:grpSpPr>
        <a:xfrm>
          <a:off x="0" y="0"/>
          <a:ext cx="0" cy="0"/>
          <a:chOff x="0" y="0"/>
          <a:chExt cx="0" cy="0"/>
        </a:xfrm>
      </p:grpSpPr>
      <p:sp>
        <p:nvSpPr>
          <p:cNvPr id="424" name="Shape 424"/>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أساسيات شبكات الحاسب الآلي</a:t>
            </a:r>
          </a:p>
        </p:txBody>
      </p:sp>
      <p:sp>
        <p:nvSpPr>
          <p:cNvPr id="425" name="Shape 425"/>
          <p:cNvSpPr txBox="1">
            <a:spLocks noGrp="1"/>
          </p:cNvSpPr>
          <p:nvPr>
            <p:ph type="body" idx="1"/>
          </p:nvPr>
        </p:nvSpPr>
        <p:spPr>
          <a:xfrm>
            <a:off x="457200" y="1295400"/>
            <a:ext cx="8229600" cy="50260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640"/>
              </a:spcBef>
              <a:spcAft>
                <a:spcPts val="0"/>
              </a:spcAft>
              <a:buClr>
                <a:schemeClr val="dk1"/>
              </a:buClr>
              <a:buSzPts val="3200"/>
              <a:buFont typeface="Arial"/>
              <a:buChar char="■"/>
            </a:pPr>
            <a:r>
              <a:rPr lang="en-US" sz="3200" b="1" i="0" u="none" strike="noStrike" cap="none">
                <a:solidFill>
                  <a:schemeClr val="hlink"/>
                </a:solidFill>
                <a:latin typeface="Arial"/>
                <a:ea typeface="Arial"/>
                <a:cs typeface="Arial"/>
                <a:sym typeface="Arial"/>
              </a:rPr>
              <a:t>تعريف الشبكة :</a:t>
            </a:r>
            <a:r>
              <a:rPr lang="en-US" sz="3200" b="0" i="0" u="none" strike="noStrike" cap="none">
                <a:solidFill>
                  <a:schemeClr val="dk1"/>
                </a:solidFill>
                <a:latin typeface="Arial"/>
                <a:ea typeface="Arial"/>
                <a:cs typeface="Arial"/>
                <a:sym typeface="Arial"/>
              </a:rPr>
              <a:t> تتكون شبكة الحاسب الآلي من مجموعة من الأجهزة مرتبطة مع بعضها البعض للمشاركة في الموارد.</a:t>
            </a:r>
          </a:p>
        </p:txBody>
      </p:sp>
      <p:sp>
        <p:nvSpPr>
          <p:cNvPr id="426" name="Shape 426"/>
          <p:cNvSpPr txBox="1"/>
          <p:nvPr/>
        </p:nvSpPr>
        <p:spPr>
          <a:xfrm>
            <a:off x="395287" y="2898775"/>
            <a:ext cx="8351837" cy="3959225"/>
          </a:xfrm>
          <a:prstGeom prst="rect">
            <a:avLst/>
          </a:prstGeom>
          <a:noFill/>
          <a:ln>
            <a:noFill/>
          </a:ln>
        </p:spPr>
        <p:txBody>
          <a:bodyPr wrap="square" lIns="91425" tIns="45700" rIns="91425" bIns="45700" anchor="t" anchorCtr="0">
            <a:noAutofit/>
          </a:bodyPr>
          <a:lstStyle/>
          <a:p>
            <a:pPr marL="0" marR="0" lvl="0" indent="342900" algn="r" rtl="0">
              <a:lnSpc>
                <a:spcPct val="100000"/>
              </a:lnSpc>
              <a:spcBef>
                <a:spcPts val="640"/>
              </a:spcBef>
              <a:spcAft>
                <a:spcPts val="0"/>
              </a:spcAft>
              <a:buClr>
                <a:schemeClr val="hlink"/>
              </a:buClr>
              <a:buSzPts val="3200"/>
              <a:buFont typeface="Arial"/>
              <a:buChar char="■"/>
            </a:pPr>
            <a:r>
              <a:rPr lang="en-US" sz="3200" b="1" i="0" u="none" strike="noStrike" cap="none">
                <a:solidFill>
                  <a:schemeClr val="hlink"/>
                </a:solidFill>
                <a:latin typeface="Arial"/>
                <a:ea typeface="Arial"/>
                <a:cs typeface="Arial"/>
                <a:sym typeface="Arial"/>
              </a:rPr>
              <a:t>فوائد الشبكة:</a:t>
            </a:r>
          </a:p>
          <a:p>
            <a:pPr marL="0" marR="0" lvl="1" indent="736600" algn="r" rtl="0">
              <a:lnSpc>
                <a:spcPct val="100000"/>
              </a:lnSpc>
              <a:spcBef>
                <a:spcPts val="560"/>
              </a:spcBef>
              <a:spcAft>
                <a:spcPts val="0"/>
              </a:spcAft>
              <a:buClr>
                <a:schemeClr val="dk1"/>
              </a:buClr>
              <a:buSzPts val="1700"/>
              <a:buFont typeface="Arial"/>
              <a:buChar char="●"/>
            </a:pPr>
            <a:r>
              <a:rPr lang="en-US" sz="2800" b="0" i="0" u="none" strike="noStrike" cap="none">
                <a:solidFill>
                  <a:schemeClr val="dk1"/>
                </a:solidFill>
                <a:latin typeface="Arial"/>
                <a:ea typeface="Arial"/>
                <a:cs typeface="Arial"/>
                <a:sym typeface="Arial"/>
              </a:rPr>
              <a:t>المشاركة في المعلومات</a:t>
            </a:r>
          </a:p>
          <a:p>
            <a:pPr marL="0" marR="0" lvl="1" indent="736600" algn="r" rtl="0">
              <a:lnSpc>
                <a:spcPct val="100000"/>
              </a:lnSpc>
              <a:spcBef>
                <a:spcPts val="560"/>
              </a:spcBef>
              <a:spcAft>
                <a:spcPts val="0"/>
              </a:spcAft>
              <a:buClr>
                <a:schemeClr val="dk1"/>
              </a:buClr>
              <a:buSzPts val="1700"/>
              <a:buFont typeface="Arial"/>
              <a:buChar char="●"/>
            </a:pPr>
            <a:r>
              <a:rPr lang="en-US" sz="2800" b="0" i="0" u="none" strike="noStrike" cap="none">
                <a:solidFill>
                  <a:schemeClr val="dk1"/>
                </a:solidFill>
                <a:latin typeface="Arial"/>
                <a:ea typeface="Arial"/>
                <a:cs typeface="Arial"/>
                <a:sym typeface="Arial"/>
              </a:rPr>
              <a:t>المشاركة في الأجهزة</a:t>
            </a:r>
          </a:p>
          <a:p>
            <a:pPr marL="0" marR="0" lvl="1" indent="736600" algn="r" rtl="0">
              <a:lnSpc>
                <a:spcPct val="100000"/>
              </a:lnSpc>
              <a:spcBef>
                <a:spcPts val="560"/>
              </a:spcBef>
              <a:spcAft>
                <a:spcPts val="0"/>
              </a:spcAft>
              <a:buClr>
                <a:schemeClr val="dk1"/>
              </a:buClr>
              <a:buSzPts val="1700"/>
              <a:buFont typeface="Arial"/>
              <a:buChar char="●"/>
            </a:pPr>
            <a:r>
              <a:rPr lang="en-US" sz="2800" b="0" i="0" u="none" strike="noStrike" cap="none">
                <a:solidFill>
                  <a:schemeClr val="dk1"/>
                </a:solidFill>
                <a:latin typeface="Arial"/>
                <a:ea typeface="Arial"/>
                <a:cs typeface="Arial"/>
                <a:sym typeface="Arial"/>
              </a:rPr>
              <a:t>المشاركة في البرامج</a:t>
            </a:r>
          </a:p>
          <a:p>
            <a:pPr marL="0" marR="0" lvl="1" indent="736600" algn="r" rtl="0">
              <a:lnSpc>
                <a:spcPct val="100000"/>
              </a:lnSpc>
              <a:spcBef>
                <a:spcPts val="560"/>
              </a:spcBef>
              <a:spcAft>
                <a:spcPts val="0"/>
              </a:spcAft>
              <a:buClr>
                <a:schemeClr val="dk1"/>
              </a:buClr>
              <a:buSzPts val="1700"/>
              <a:buFont typeface="Arial"/>
              <a:buChar char="●"/>
            </a:pPr>
            <a:r>
              <a:rPr lang="en-US" sz="2800" b="0" i="0" u="none" strike="noStrike" cap="none">
                <a:solidFill>
                  <a:schemeClr val="dk1"/>
                </a:solidFill>
                <a:latin typeface="Arial"/>
                <a:ea typeface="Arial"/>
                <a:cs typeface="Arial"/>
                <a:sym typeface="Arial"/>
              </a:rPr>
              <a:t>حماية المعلومات</a:t>
            </a:r>
          </a:p>
          <a:p>
            <a:pPr marL="0" marR="0" lvl="1" indent="736600" algn="r" rtl="0">
              <a:lnSpc>
                <a:spcPct val="100000"/>
              </a:lnSpc>
              <a:spcBef>
                <a:spcPts val="560"/>
              </a:spcBef>
              <a:spcAft>
                <a:spcPts val="0"/>
              </a:spcAft>
              <a:buClr>
                <a:schemeClr val="dk1"/>
              </a:buClr>
              <a:buSzPts val="1700"/>
              <a:buFont typeface="Arial"/>
              <a:buChar char="●"/>
            </a:pPr>
            <a:r>
              <a:rPr lang="en-US" sz="2800" b="0" i="0" u="none" strike="noStrike" cap="none">
                <a:solidFill>
                  <a:schemeClr val="dk1"/>
                </a:solidFill>
                <a:latin typeface="Arial"/>
                <a:ea typeface="Arial"/>
                <a:cs typeface="Arial"/>
                <a:sym typeface="Arial"/>
              </a:rPr>
              <a:t>البريد الإلكتروني</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0"/>
        <p:cNvGrpSpPr/>
        <p:nvPr/>
      </p:nvGrpSpPr>
      <p:grpSpPr>
        <a:xfrm>
          <a:off x="0" y="0"/>
          <a:ext cx="0" cy="0"/>
          <a:chOff x="0" y="0"/>
          <a:chExt cx="0" cy="0"/>
        </a:xfrm>
      </p:grpSpPr>
      <p:sp>
        <p:nvSpPr>
          <p:cNvPr id="431" name="Shape 431"/>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محور التعامل مع الشبكة</a:t>
            </a:r>
          </a:p>
        </p:txBody>
      </p:sp>
      <p:sp>
        <p:nvSpPr>
          <p:cNvPr id="432" name="Shape 432"/>
          <p:cNvSpPr txBox="1">
            <a:spLocks noGrp="1"/>
          </p:cNvSpPr>
          <p:nvPr>
            <p:ph type="body" idx="1"/>
          </p:nvPr>
        </p:nvSpPr>
        <p:spPr>
          <a:xfrm>
            <a:off x="323850" y="1527175"/>
            <a:ext cx="8540750" cy="4422775"/>
          </a:xfrm>
          <a:prstGeom prst="rect">
            <a:avLst/>
          </a:prstGeom>
          <a:noFill/>
          <a:ln>
            <a:noFill/>
          </a:ln>
        </p:spPr>
        <p:txBody>
          <a:bodyPr wrap="square" lIns="91425" tIns="45700" rIns="91425" bIns="45700" anchor="t" anchorCtr="0">
            <a:noAutofit/>
          </a:bodyPr>
          <a:lstStyle/>
          <a:p>
            <a:pPr marL="0" marR="0" lvl="0" indent="0" algn="just" rtl="1">
              <a:lnSpc>
                <a:spcPct val="120000"/>
              </a:lnSpc>
              <a:spcBef>
                <a:spcPts val="560"/>
              </a:spcBef>
              <a:spcAft>
                <a:spcPts val="0"/>
              </a:spcAft>
              <a:buClr>
                <a:schemeClr val="dk1"/>
              </a:buClr>
              <a:buFont typeface="Arial"/>
              <a:buNone/>
            </a:pPr>
            <a:r>
              <a:rPr lang="en-US" sz="2800" b="1" i="0" u="none" strike="noStrike" cap="none">
                <a:solidFill>
                  <a:schemeClr val="dk1"/>
                </a:solidFill>
                <a:latin typeface="Arial"/>
                <a:ea typeface="Arial"/>
                <a:cs typeface="Arial"/>
                <a:sym typeface="Arial"/>
              </a:rPr>
              <a:t>مصطلح متعلق بالشبكة يتميز بوجود نوعين من الأجهزة:</a:t>
            </a:r>
          </a:p>
          <a:p>
            <a:pPr marL="0" marR="0" lvl="0" indent="0" algn="just" rtl="1">
              <a:lnSpc>
                <a:spcPct val="120000"/>
              </a:lnSpc>
              <a:spcBef>
                <a:spcPts val="560"/>
              </a:spcBef>
              <a:spcAft>
                <a:spcPts val="0"/>
              </a:spcAft>
              <a:buClr>
                <a:schemeClr val="dk1"/>
              </a:buClr>
              <a:buSzPts val="2800"/>
              <a:buFont typeface="Arial"/>
              <a:buChar char="■"/>
            </a:pPr>
            <a:r>
              <a:rPr lang="en-US" sz="2800" b="1" i="0" u="none" strike="noStrike" cap="none">
                <a:solidFill>
                  <a:schemeClr val="hlink"/>
                </a:solidFill>
                <a:latin typeface="Arial"/>
                <a:ea typeface="Arial"/>
                <a:cs typeface="Arial"/>
                <a:sym typeface="Arial"/>
              </a:rPr>
              <a:t>الخادم Server:</a:t>
            </a:r>
            <a:r>
              <a:rPr lang="en-US" sz="2800" b="0" i="0" u="none" strike="noStrike" cap="none">
                <a:solidFill>
                  <a:schemeClr val="dk1"/>
                </a:solidFill>
                <a:latin typeface="Arial"/>
                <a:ea typeface="Arial"/>
                <a:cs typeface="Arial"/>
                <a:sym typeface="Arial"/>
              </a:rPr>
              <a:t> أجهزة حاسب فائقة القدرة على التخزين وذو قدرات معالجة كبيرة  يقوم بتزويد الشبكة بالموارد و الخدمات ،وهو أهم اجهزة الشبكه.</a:t>
            </a:r>
          </a:p>
          <a:p>
            <a:pPr marL="0" marR="0" lvl="0" indent="0" algn="just" rtl="1">
              <a:lnSpc>
                <a:spcPct val="120000"/>
              </a:lnSpc>
              <a:spcBef>
                <a:spcPts val="560"/>
              </a:spcBef>
              <a:spcAft>
                <a:spcPts val="0"/>
              </a:spcAft>
              <a:buClr>
                <a:schemeClr val="dk1"/>
              </a:buClr>
              <a:buSzPts val="2800"/>
              <a:buFont typeface="Arial"/>
              <a:buChar char="■"/>
            </a:pPr>
            <a:r>
              <a:rPr lang="en-US" sz="2800" b="1" i="0" u="none" strike="noStrike" cap="none">
                <a:solidFill>
                  <a:schemeClr val="hlink"/>
                </a:solidFill>
                <a:latin typeface="Arial"/>
                <a:ea typeface="Arial"/>
                <a:cs typeface="Arial"/>
                <a:sym typeface="Arial"/>
              </a:rPr>
              <a:t>العميل Client</a:t>
            </a:r>
            <a:r>
              <a:rPr lang="en-US" sz="2800" b="0" i="0" u="none" strike="noStrike" cap="none">
                <a:solidFill>
                  <a:schemeClr val="hlink"/>
                </a:solidFill>
                <a:latin typeface="Arial"/>
                <a:ea typeface="Arial"/>
                <a:cs typeface="Arial"/>
                <a:sym typeface="Arial"/>
              </a:rPr>
              <a:t>:</a:t>
            </a:r>
            <a:r>
              <a:rPr lang="en-US" sz="2800" b="0" i="0" u="none" strike="noStrike" cap="none">
                <a:solidFill>
                  <a:schemeClr val="dk1"/>
                </a:solidFill>
                <a:latin typeface="Arial"/>
                <a:ea typeface="Arial"/>
                <a:cs typeface="Arial"/>
                <a:sym typeface="Arial"/>
              </a:rPr>
              <a:t> أجهزة حاسبات شخصية أو وحدات طرفية يحصل على الموارد و الخدمات من قبل الخادم، وليس له أي صلاحيات بالتحكم</a:t>
            </a:r>
          </a:p>
          <a:p>
            <a:pPr marL="0" marR="0" lvl="0" indent="0" algn="just" rtl="1">
              <a:lnSpc>
                <a:spcPct val="120000"/>
              </a:lnSpc>
              <a:spcBef>
                <a:spcPts val="640"/>
              </a:spcBef>
              <a:spcAft>
                <a:spcPts val="0"/>
              </a:spcAft>
              <a:buClr>
                <a:schemeClr val="dk1"/>
              </a:buClr>
              <a:buSzPts val="3200"/>
              <a:buFont typeface="Arial"/>
              <a:buChar char="■"/>
            </a:pPr>
            <a:r>
              <a:rPr lang="en-US" sz="2800" b="1" i="0" u="none" strike="noStrike" cap="none">
                <a:solidFill>
                  <a:schemeClr val="hlink"/>
                </a:solidFill>
                <a:latin typeface="Arial"/>
                <a:ea typeface="Arial"/>
                <a:cs typeface="Arial"/>
                <a:sym typeface="Arial"/>
              </a:rPr>
              <a:t>مصادر الشبكة Resource :</a:t>
            </a:r>
            <a:r>
              <a:rPr lang="en-US" sz="2800" b="0" i="0" u="none" strike="noStrike" cap="none">
                <a:solidFill>
                  <a:schemeClr val="dk1"/>
                </a:solidFill>
                <a:latin typeface="Arial"/>
                <a:ea typeface="Arial"/>
                <a:cs typeface="Arial"/>
                <a:sym typeface="Arial"/>
              </a:rPr>
              <a:t> عبارة عن الملفات والطابعات و الأجهزة المستخدمة</a:t>
            </a:r>
            <a:r>
              <a:rPr lang="en-US" sz="3200" b="0" i="0" u="none" strike="noStrike" cap="none">
                <a:solidFill>
                  <a:schemeClr val="dk1"/>
                </a:solidFill>
                <a:latin typeface="Arial"/>
                <a:ea typeface="Arial"/>
                <a:cs typeface="Arial"/>
                <a:sym typeface="Arial"/>
              </a:rPr>
              <a:t> </a:t>
            </a:r>
          </a:p>
          <a:p>
            <a:pPr marL="0" marR="0" lvl="0" indent="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36"/>
        <p:cNvGrpSpPr/>
        <p:nvPr/>
      </p:nvGrpSpPr>
      <p:grpSpPr>
        <a:xfrm>
          <a:off x="0" y="0"/>
          <a:ext cx="0" cy="0"/>
          <a:chOff x="0" y="0"/>
          <a:chExt cx="0" cy="0"/>
        </a:xfrm>
      </p:grpSpPr>
      <p:sp>
        <p:nvSpPr>
          <p:cNvPr id="437" name="Shape 437"/>
          <p:cNvSpPr txBox="1">
            <a:spLocks noGrp="1"/>
          </p:cNvSpPr>
          <p:nvPr>
            <p:ph type="title"/>
          </p:nvPr>
        </p:nvSpPr>
        <p:spPr>
          <a:xfrm>
            <a:off x="2514600" y="228600"/>
            <a:ext cx="6324600" cy="533400"/>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chemeClr val="lt1"/>
              </a:buClr>
              <a:buFont typeface="Arial"/>
              <a:buNone/>
            </a:pPr>
            <a:r>
              <a:rPr lang="en-US" sz="4000" b="0" i="0" u="none" strike="noStrike" cap="none">
                <a:solidFill>
                  <a:schemeClr val="lt1"/>
                </a:solidFill>
                <a:latin typeface="Arial"/>
                <a:ea typeface="Arial"/>
                <a:cs typeface="Arial"/>
                <a:sym typeface="Arial"/>
              </a:rPr>
              <a:t>محور التعامل مع الشبكة</a:t>
            </a:r>
          </a:p>
        </p:txBody>
      </p:sp>
      <p:pic>
        <p:nvPicPr>
          <p:cNvPr id="438" name="Shape 438"/>
          <p:cNvPicPr preferRelativeResize="0"/>
          <p:nvPr/>
        </p:nvPicPr>
        <p:blipFill>
          <a:blip r:embed="rId4">
            <a:alphaModFix/>
          </a:blip>
          <a:stretch>
            <a:fillRect/>
          </a:stretch>
        </p:blipFill>
        <p:spPr>
          <a:xfrm>
            <a:off x="2843212" y="2060575"/>
            <a:ext cx="3852862" cy="3495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2"/>
        <p:cNvGrpSpPr/>
        <p:nvPr/>
      </p:nvGrpSpPr>
      <p:grpSpPr>
        <a:xfrm>
          <a:off x="0" y="0"/>
          <a:ext cx="0" cy="0"/>
          <a:chOff x="0" y="0"/>
          <a:chExt cx="0" cy="0"/>
        </a:xfrm>
      </p:grpSpPr>
      <p:sp>
        <p:nvSpPr>
          <p:cNvPr id="443" name="Shape 443"/>
          <p:cNvSpPr txBox="1"/>
          <p:nvPr/>
        </p:nvSpPr>
        <p:spPr>
          <a:xfrm>
            <a:off x="2617787" y="115887"/>
            <a:ext cx="5770562" cy="75723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أنواع الشبكات حسب البعد</a:t>
            </a:r>
            <a:r>
              <a:rPr lang="en-US" sz="4400" b="0" i="0" u="none" strike="noStrike" cap="none">
                <a:solidFill>
                  <a:schemeClr val="dk2"/>
                </a:solidFill>
                <a:latin typeface="Arial"/>
                <a:ea typeface="Arial"/>
                <a:cs typeface="Arial"/>
                <a:sym typeface="Arial"/>
              </a:rPr>
              <a:t> </a:t>
            </a:r>
          </a:p>
        </p:txBody>
      </p:sp>
      <p:sp>
        <p:nvSpPr>
          <p:cNvPr id="444" name="Shape 444"/>
          <p:cNvSpPr txBox="1"/>
          <p:nvPr/>
        </p:nvSpPr>
        <p:spPr>
          <a:xfrm>
            <a:off x="323850" y="1527175"/>
            <a:ext cx="8540750" cy="1397000"/>
          </a:xfrm>
          <a:prstGeom prst="rect">
            <a:avLst/>
          </a:prstGeom>
          <a:noFill/>
          <a:ln>
            <a:noFill/>
          </a:ln>
        </p:spPr>
        <p:txBody>
          <a:bodyPr wrap="square" lIns="91425" tIns="45700" rIns="91425" bIns="45700" anchor="t" anchorCtr="0">
            <a:noAutofit/>
          </a:bodyPr>
          <a:lstStyle/>
          <a:p>
            <a:pPr marL="0" marR="0" lvl="0" indent="0" algn="just" rtl="1">
              <a:lnSpc>
                <a:spcPct val="120000"/>
              </a:lnSpc>
              <a:spcBef>
                <a:spcPts val="0"/>
              </a:spcBef>
              <a:spcAft>
                <a:spcPts val="0"/>
              </a:spcAft>
              <a:buClr>
                <a:schemeClr val="dk1"/>
              </a:buClr>
              <a:buFont typeface="Arial"/>
              <a:buNone/>
            </a:pPr>
            <a:r>
              <a:rPr lang="en-US" sz="2800" b="1" i="0" u="none" strike="noStrike" cap="none">
                <a:solidFill>
                  <a:schemeClr val="dk1"/>
                </a:solidFill>
                <a:latin typeface="Arial"/>
                <a:ea typeface="Arial"/>
                <a:cs typeface="Arial"/>
                <a:sym typeface="Arial"/>
              </a:rPr>
              <a:t>يوجد نوعان أساسيان من الشبكات:</a:t>
            </a:r>
          </a:p>
          <a:p>
            <a:pPr marL="0" marR="0" lvl="0" indent="0" algn="just" rtl="1">
              <a:lnSpc>
                <a:spcPct val="120000"/>
              </a:lnSpc>
              <a:spcBef>
                <a:spcPts val="0"/>
              </a:spcBef>
              <a:spcAft>
                <a:spcPts val="0"/>
              </a:spcAft>
              <a:buClr>
                <a:schemeClr val="dk1"/>
              </a:buClr>
              <a:buSzPts val="2800"/>
              <a:buFont typeface="Arial"/>
              <a:buChar char="■"/>
            </a:pPr>
            <a:r>
              <a:rPr lang="en-US" sz="2800" b="0" i="0" u="none" strike="noStrike" cap="none">
                <a:solidFill>
                  <a:schemeClr val="hlink"/>
                </a:solidFill>
                <a:latin typeface="Arial"/>
                <a:ea typeface="Arial"/>
                <a:cs typeface="Arial"/>
                <a:sym typeface="Arial"/>
              </a:rPr>
              <a:t>شبكات محلية LAN)) Local Area Network</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p:txBody>
      </p:sp>
      <p:grpSp>
        <p:nvGrpSpPr>
          <p:cNvPr id="445" name="Shape 445"/>
          <p:cNvGrpSpPr/>
          <p:nvPr/>
        </p:nvGrpSpPr>
        <p:grpSpPr>
          <a:xfrm>
            <a:off x="611187" y="2852737"/>
            <a:ext cx="7632700" cy="3024188"/>
            <a:chOff x="814387" y="1773237"/>
            <a:chExt cx="6997700" cy="3455988"/>
          </a:xfrm>
        </p:grpSpPr>
        <p:grpSp>
          <p:nvGrpSpPr>
            <p:cNvPr id="446" name="Shape 446"/>
            <p:cNvGrpSpPr/>
            <p:nvPr/>
          </p:nvGrpSpPr>
          <p:grpSpPr>
            <a:xfrm>
              <a:off x="814387" y="1773237"/>
              <a:ext cx="6997700" cy="3455988"/>
              <a:chOff x="814387" y="1773237"/>
              <a:chExt cx="6997700" cy="3455988"/>
            </a:xfrm>
          </p:grpSpPr>
          <p:pic>
            <p:nvPicPr>
              <p:cNvPr id="447" name="Shape 447"/>
              <p:cNvPicPr preferRelativeResize="0"/>
              <p:nvPr/>
            </p:nvPicPr>
            <p:blipFill>
              <a:blip r:embed="rId4">
                <a:alphaModFix/>
              </a:blip>
              <a:stretch>
                <a:fillRect/>
              </a:stretch>
            </p:blipFill>
            <p:spPr>
              <a:xfrm>
                <a:off x="6473825" y="3644900"/>
                <a:ext cx="977900" cy="817562"/>
              </a:xfrm>
              <a:prstGeom prst="rect">
                <a:avLst/>
              </a:prstGeom>
              <a:noFill/>
              <a:ln>
                <a:noFill/>
              </a:ln>
            </p:spPr>
          </p:pic>
          <p:pic>
            <p:nvPicPr>
              <p:cNvPr id="448" name="Shape 448"/>
              <p:cNvPicPr preferRelativeResize="0"/>
              <p:nvPr/>
            </p:nvPicPr>
            <p:blipFill>
              <a:blip r:embed="rId5">
                <a:alphaModFix/>
              </a:blip>
              <a:stretch>
                <a:fillRect/>
              </a:stretch>
            </p:blipFill>
            <p:spPr>
              <a:xfrm>
                <a:off x="3949700" y="3644900"/>
                <a:ext cx="985837" cy="815975"/>
              </a:xfrm>
              <a:prstGeom prst="rect">
                <a:avLst/>
              </a:prstGeom>
              <a:noFill/>
              <a:ln>
                <a:noFill/>
              </a:ln>
            </p:spPr>
          </p:pic>
          <p:sp>
            <p:nvSpPr>
              <p:cNvPr id="449" name="Shape 449"/>
              <p:cNvSpPr/>
              <p:nvPr/>
            </p:nvSpPr>
            <p:spPr>
              <a:xfrm>
                <a:off x="1889125" y="3459162"/>
                <a:ext cx="5030787" cy="198437"/>
              </a:xfrm>
              <a:custGeom>
                <a:avLst/>
                <a:gdLst/>
                <a:ahLst/>
                <a:cxnLst/>
                <a:rect l="0" t="0" r="0" b="0"/>
                <a:pathLst>
                  <a:path w="4200" h="630" extrusionOk="0">
                    <a:moveTo>
                      <a:pt x="0" y="630"/>
                    </a:moveTo>
                    <a:lnTo>
                      <a:pt x="0" y="0"/>
                    </a:lnTo>
                    <a:lnTo>
                      <a:pt x="4200" y="0"/>
                    </a:lnTo>
                    <a:lnTo>
                      <a:pt x="4200" y="630"/>
                    </a:lnTo>
                  </a:path>
                </a:pathLst>
              </a:custGeom>
              <a:noFill/>
              <a:ln w="9525" cap="rnd" cmpd="sng">
                <a:solidFill>
                  <a:srgbClr val="000000"/>
                </a:solidFill>
                <a:prstDash val="solid"/>
                <a:round/>
                <a:headEnd type="none" w="med" len="med"/>
                <a:tailEnd type="none" w="med" len="med"/>
              </a:ln>
            </p:spPr>
            <p:txBody>
              <a:bodyPr wrap="square" lIns="91425" tIns="45700" rIns="91425" bIns="45700" anchor="t" anchorCtr="0">
                <a:noAutofit/>
              </a:bodyPr>
              <a:lstStyle/>
              <a:p>
                <a:pPr marL="0" lvl="0" indent="0">
                  <a:spcBef>
                    <a:spcPts val="0"/>
                  </a:spcBef>
                  <a:buNone/>
                </a:pPr>
                <a:endParaRPr/>
              </a:p>
            </p:txBody>
          </p:sp>
          <p:pic>
            <p:nvPicPr>
              <p:cNvPr id="450" name="Shape 450"/>
              <p:cNvPicPr preferRelativeResize="0"/>
              <p:nvPr/>
            </p:nvPicPr>
            <p:blipFill>
              <a:blip r:embed="rId6">
                <a:alphaModFix/>
              </a:blip>
              <a:stretch>
                <a:fillRect/>
              </a:stretch>
            </p:blipFill>
            <p:spPr>
              <a:xfrm>
                <a:off x="5267325" y="2268537"/>
                <a:ext cx="655637" cy="992187"/>
              </a:xfrm>
              <a:prstGeom prst="rect">
                <a:avLst/>
              </a:prstGeom>
              <a:noFill/>
              <a:ln>
                <a:noFill/>
              </a:ln>
            </p:spPr>
          </p:pic>
          <p:sp>
            <p:nvSpPr>
              <p:cNvPr id="451" name="Shape 451"/>
              <p:cNvSpPr txBox="1"/>
              <p:nvPr/>
            </p:nvSpPr>
            <p:spPr>
              <a:xfrm>
                <a:off x="4664075" y="1773237"/>
                <a:ext cx="2028825" cy="528637"/>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Server</a:t>
                </a:r>
              </a:p>
            </p:txBody>
          </p:sp>
          <p:sp>
            <p:nvSpPr>
              <p:cNvPr id="452" name="Shape 452"/>
              <p:cNvSpPr txBox="1"/>
              <p:nvPr/>
            </p:nvSpPr>
            <p:spPr>
              <a:xfrm>
                <a:off x="1908175" y="2035175"/>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Printer</a:t>
                </a:r>
              </a:p>
            </p:txBody>
          </p:sp>
          <p:sp>
            <p:nvSpPr>
              <p:cNvPr id="453" name="Shape 453"/>
              <p:cNvSpPr txBox="1"/>
              <p:nvPr/>
            </p:nvSpPr>
            <p:spPr>
              <a:xfrm>
                <a:off x="5783262"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454" name="Shape 454"/>
              <p:cNvSpPr txBox="1"/>
              <p:nvPr/>
            </p:nvSpPr>
            <p:spPr>
              <a:xfrm>
                <a:off x="3375025"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455" name="Shape 455"/>
              <p:cNvSpPr txBox="1"/>
              <p:nvPr/>
            </p:nvSpPr>
            <p:spPr>
              <a:xfrm>
                <a:off x="814387"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pic>
            <p:nvPicPr>
              <p:cNvPr id="456" name="Shape 456"/>
              <p:cNvPicPr preferRelativeResize="0"/>
              <p:nvPr/>
            </p:nvPicPr>
            <p:blipFill>
              <a:blip r:embed="rId5">
                <a:alphaModFix/>
              </a:blip>
              <a:stretch>
                <a:fillRect/>
              </a:stretch>
            </p:blipFill>
            <p:spPr>
              <a:xfrm>
                <a:off x="1430337" y="3644900"/>
                <a:ext cx="985837" cy="815975"/>
              </a:xfrm>
              <a:prstGeom prst="rect">
                <a:avLst/>
              </a:prstGeom>
              <a:noFill/>
              <a:ln>
                <a:noFill/>
              </a:ln>
            </p:spPr>
          </p:pic>
          <p:pic>
            <p:nvPicPr>
              <p:cNvPr id="457" name="Shape 457"/>
              <p:cNvPicPr preferRelativeResize="0"/>
              <p:nvPr/>
            </p:nvPicPr>
            <p:blipFill>
              <a:blip r:embed="rId7">
                <a:alphaModFix/>
              </a:blip>
              <a:stretch>
                <a:fillRect/>
              </a:stretch>
            </p:blipFill>
            <p:spPr>
              <a:xfrm>
                <a:off x="2468562" y="2538412"/>
                <a:ext cx="950912" cy="603250"/>
              </a:xfrm>
              <a:prstGeom prst="rect">
                <a:avLst/>
              </a:prstGeom>
              <a:noFill/>
              <a:ln>
                <a:noFill/>
              </a:ln>
            </p:spPr>
          </p:pic>
        </p:grpSp>
        <p:cxnSp>
          <p:nvCxnSpPr>
            <p:cNvPr id="458" name="Shape 458"/>
            <p:cNvCxnSpPr/>
            <p:nvPr/>
          </p:nvCxnSpPr>
          <p:spPr>
            <a:xfrm>
              <a:off x="4394200" y="3460750"/>
              <a:ext cx="0" cy="225425"/>
            </a:xfrm>
            <a:prstGeom prst="straightConnector1">
              <a:avLst/>
            </a:prstGeom>
            <a:noFill/>
            <a:ln w="9525" cap="rnd" cmpd="sng">
              <a:solidFill>
                <a:srgbClr val="000000"/>
              </a:solidFill>
              <a:prstDash val="solid"/>
              <a:miter lim="8000"/>
              <a:headEnd type="none" w="med" len="med"/>
              <a:tailEnd type="none" w="med" len="med"/>
            </a:ln>
          </p:spPr>
        </p:cxnSp>
        <p:cxnSp>
          <p:nvCxnSpPr>
            <p:cNvPr id="459" name="Shape 459"/>
            <p:cNvCxnSpPr/>
            <p:nvPr/>
          </p:nvCxnSpPr>
          <p:spPr>
            <a:xfrm>
              <a:off x="5484812" y="3232150"/>
              <a:ext cx="0" cy="225425"/>
            </a:xfrm>
            <a:prstGeom prst="straightConnector1">
              <a:avLst/>
            </a:prstGeom>
            <a:noFill/>
            <a:ln w="9525" cap="rnd" cmpd="sng">
              <a:solidFill>
                <a:srgbClr val="000000"/>
              </a:solidFill>
              <a:prstDash val="solid"/>
              <a:miter lim="8000"/>
              <a:headEnd type="none" w="med" len="med"/>
              <a:tailEnd type="none" w="med" len="med"/>
            </a:ln>
          </p:spPr>
        </p:cxnSp>
        <p:cxnSp>
          <p:nvCxnSpPr>
            <p:cNvPr id="460" name="Shape 460"/>
            <p:cNvCxnSpPr/>
            <p:nvPr/>
          </p:nvCxnSpPr>
          <p:spPr>
            <a:xfrm>
              <a:off x="2862262" y="3232150"/>
              <a:ext cx="0" cy="225425"/>
            </a:xfrm>
            <a:prstGeom prst="straightConnector1">
              <a:avLst/>
            </a:prstGeom>
            <a:noFill/>
            <a:ln w="9525" cap="rnd" cmpd="sng">
              <a:solidFill>
                <a:srgbClr val="000000"/>
              </a:solidFill>
              <a:prstDash val="solid"/>
              <a:miter lim="8000"/>
              <a:headEnd type="none" w="med" len="med"/>
              <a:tailEnd type="none" w="med" len="med"/>
            </a:ln>
          </p:spPr>
        </p:cxn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64"/>
        <p:cNvGrpSpPr/>
        <p:nvPr/>
      </p:nvGrpSpPr>
      <p:grpSpPr>
        <a:xfrm>
          <a:off x="0" y="0"/>
          <a:ext cx="0" cy="0"/>
          <a:chOff x="0" y="0"/>
          <a:chExt cx="0" cy="0"/>
        </a:xfrm>
      </p:grpSpPr>
      <p:grpSp>
        <p:nvGrpSpPr>
          <p:cNvPr id="465" name="Shape 465"/>
          <p:cNvGrpSpPr/>
          <p:nvPr/>
        </p:nvGrpSpPr>
        <p:grpSpPr>
          <a:xfrm>
            <a:off x="900112" y="2643187"/>
            <a:ext cx="7258050" cy="3449637"/>
            <a:chOff x="887412" y="1565275"/>
            <a:chExt cx="7258050" cy="3449637"/>
          </a:xfrm>
        </p:grpSpPr>
        <p:grpSp>
          <p:nvGrpSpPr>
            <p:cNvPr id="466" name="Shape 466"/>
            <p:cNvGrpSpPr/>
            <p:nvPr/>
          </p:nvGrpSpPr>
          <p:grpSpPr>
            <a:xfrm rot="720000">
              <a:off x="5321205" y="3878894"/>
              <a:ext cx="1417825" cy="690888"/>
              <a:chOff x="4137496" y="4110271"/>
              <a:chExt cx="1765944" cy="915520"/>
            </a:xfrm>
          </p:grpSpPr>
          <p:cxnSp>
            <p:nvCxnSpPr>
              <p:cNvPr id="467" name="Shape 467"/>
              <p:cNvCxnSpPr/>
              <p:nvPr/>
            </p:nvCxnSpPr>
            <p:spPr>
              <a:xfrm rot="-10620000" flipH="1">
                <a:off x="4835525" y="4267200"/>
                <a:ext cx="381000" cy="609600"/>
              </a:xfrm>
              <a:prstGeom prst="straightConnector1">
                <a:avLst/>
              </a:prstGeom>
              <a:noFill/>
              <a:ln w="38100" cap="rnd" cmpd="sng">
                <a:solidFill>
                  <a:srgbClr val="FF3300"/>
                </a:solidFill>
                <a:prstDash val="solid"/>
                <a:miter lim="8000"/>
                <a:headEnd type="none" w="med" len="med"/>
                <a:tailEnd type="none" w="med" len="med"/>
              </a:ln>
            </p:spPr>
          </p:cxnSp>
          <p:cxnSp>
            <p:nvCxnSpPr>
              <p:cNvPr id="468" name="Shape 468"/>
              <p:cNvCxnSpPr/>
              <p:nvPr/>
            </p:nvCxnSpPr>
            <p:spPr>
              <a:xfrm rot="540000" flipH="1">
                <a:off x="4191000" y="4183062"/>
                <a:ext cx="990600" cy="762000"/>
              </a:xfrm>
              <a:prstGeom prst="straightConnector1">
                <a:avLst/>
              </a:prstGeom>
              <a:noFill/>
              <a:ln w="38100" cap="rnd" cmpd="sng">
                <a:solidFill>
                  <a:srgbClr val="FF3300"/>
                </a:solidFill>
                <a:prstDash val="solid"/>
                <a:miter lim="8000"/>
                <a:headEnd type="none" w="med" len="med"/>
                <a:tailEnd type="none" w="med" len="med"/>
              </a:ln>
            </p:spPr>
          </p:cxnSp>
          <p:cxnSp>
            <p:nvCxnSpPr>
              <p:cNvPr id="469" name="Shape 469"/>
              <p:cNvCxnSpPr/>
              <p:nvPr/>
            </p:nvCxnSpPr>
            <p:spPr>
              <a:xfrm rot="540000" flipH="1">
                <a:off x="4859337" y="4191000"/>
                <a:ext cx="990600" cy="762000"/>
              </a:xfrm>
              <a:prstGeom prst="straightConnector1">
                <a:avLst/>
              </a:prstGeom>
              <a:noFill/>
              <a:ln w="38100" cap="rnd" cmpd="sng">
                <a:solidFill>
                  <a:srgbClr val="FF3300"/>
                </a:solidFill>
                <a:prstDash val="solid"/>
                <a:miter lim="8000"/>
                <a:headEnd type="none" w="med" len="med"/>
                <a:tailEnd type="none" w="med" len="med"/>
              </a:ln>
            </p:spPr>
          </p:cxnSp>
        </p:grpSp>
        <p:grpSp>
          <p:nvGrpSpPr>
            <p:cNvPr id="470" name="Shape 470"/>
            <p:cNvGrpSpPr/>
            <p:nvPr/>
          </p:nvGrpSpPr>
          <p:grpSpPr>
            <a:xfrm rot="-10020000" flipH="1">
              <a:off x="2449314" y="3813973"/>
              <a:ext cx="1159271" cy="588954"/>
              <a:chOff x="4137496" y="4110271"/>
              <a:chExt cx="1765944" cy="915520"/>
            </a:xfrm>
          </p:grpSpPr>
          <p:cxnSp>
            <p:nvCxnSpPr>
              <p:cNvPr id="471" name="Shape 471"/>
              <p:cNvCxnSpPr/>
              <p:nvPr/>
            </p:nvCxnSpPr>
            <p:spPr>
              <a:xfrm rot="-10620000" flipH="1">
                <a:off x="4835525" y="4267200"/>
                <a:ext cx="381000" cy="609600"/>
              </a:xfrm>
              <a:prstGeom prst="straightConnector1">
                <a:avLst/>
              </a:prstGeom>
              <a:noFill/>
              <a:ln w="38100" cap="rnd" cmpd="sng">
                <a:solidFill>
                  <a:srgbClr val="FF3300"/>
                </a:solidFill>
                <a:prstDash val="solid"/>
                <a:miter lim="8000"/>
                <a:headEnd type="none" w="med" len="med"/>
                <a:tailEnd type="none" w="med" len="med"/>
              </a:ln>
            </p:spPr>
          </p:cxnSp>
          <p:cxnSp>
            <p:nvCxnSpPr>
              <p:cNvPr id="472" name="Shape 472"/>
              <p:cNvCxnSpPr/>
              <p:nvPr/>
            </p:nvCxnSpPr>
            <p:spPr>
              <a:xfrm rot="540000" flipH="1">
                <a:off x="4191000" y="4183062"/>
                <a:ext cx="990600" cy="762000"/>
              </a:xfrm>
              <a:prstGeom prst="straightConnector1">
                <a:avLst/>
              </a:prstGeom>
              <a:noFill/>
              <a:ln w="38100" cap="rnd" cmpd="sng">
                <a:solidFill>
                  <a:srgbClr val="FF3300"/>
                </a:solidFill>
                <a:prstDash val="solid"/>
                <a:miter lim="8000"/>
                <a:headEnd type="none" w="med" len="med"/>
                <a:tailEnd type="none" w="med" len="med"/>
              </a:ln>
            </p:spPr>
          </p:cxnSp>
          <p:cxnSp>
            <p:nvCxnSpPr>
              <p:cNvPr id="473" name="Shape 473"/>
              <p:cNvCxnSpPr/>
              <p:nvPr/>
            </p:nvCxnSpPr>
            <p:spPr>
              <a:xfrm rot="540000" flipH="1">
                <a:off x="4859337" y="4191000"/>
                <a:ext cx="990600" cy="762000"/>
              </a:xfrm>
              <a:prstGeom prst="straightConnector1">
                <a:avLst/>
              </a:prstGeom>
              <a:noFill/>
              <a:ln w="38100" cap="rnd" cmpd="sng">
                <a:solidFill>
                  <a:srgbClr val="FF3300"/>
                </a:solidFill>
                <a:prstDash val="solid"/>
                <a:miter lim="8000"/>
                <a:headEnd type="none" w="med" len="med"/>
                <a:tailEnd type="none" w="med" len="med"/>
              </a:ln>
            </p:spPr>
          </p:cxnSp>
        </p:grpSp>
        <p:pic>
          <p:nvPicPr>
            <p:cNvPr id="474" name="Shape 474"/>
            <p:cNvPicPr preferRelativeResize="0"/>
            <p:nvPr/>
          </p:nvPicPr>
          <p:blipFill>
            <a:blip r:embed="rId4">
              <a:alphaModFix/>
            </a:blip>
            <a:stretch>
              <a:fillRect/>
            </a:stretch>
          </p:blipFill>
          <p:spPr>
            <a:xfrm>
              <a:off x="1462087" y="3284537"/>
              <a:ext cx="985837" cy="815975"/>
            </a:xfrm>
            <a:prstGeom prst="rect">
              <a:avLst/>
            </a:prstGeom>
            <a:noFill/>
            <a:ln>
              <a:noFill/>
            </a:ln>
          </p:spPr>
        </p:pic>
        <p:pic>
          <p:nvPicPr>
            <p:cNvPr id="475" name="Shape 475"/>
            <p:cNvPicPr preferRelativeResize="0"/>
            <p:nvPr/>
          </p:nvPicPr>
          <p:blipFill>
            <a:blip r:embed="rId5">
              <a:alphaModFix/>
            </a:blip>
            <a:stretch>
              <a:fillRect/>
            </a:stretch>
          </p:blipFill>
          <p:spPr>
            <a:xfrm>
              <a:off x="4356100" y="2060575"/>
              <a:ext cx="655637" cy="992187"/>
            </a:xfrm>
            <a:prstGeom prst="rect">
              <a:avLst/>
            </a:prstGeom>
            <a:noFill/>
            <a:ln>
              <a:noFill/>
            </a:ln>
          </p:spPr>
        </p:pic>
        <p:sp>
          <p:nvSpPr>
            <p:cNvPr id="476" name="Shape 476"/>
            <p:cNvSpPr txBox="1"/>
            <p:nvPr/>
          </p:nvSpPr>
          <p:spPr>
            <a:xfrm>
              <a:off x="3752850" y="1565275"/>
              <a:ext cx="2028825" cy="528637"/>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Server</a:t>
              </a:r>
            </a:p>
          </p:txBody>
        </p:sp>
        <p:sp>
          <p:nvSpPr>
            <p:cNvPr id="477" name="Shape 477"/>
            <p:cNvSpPr txBox="1"/>
            <p:nvPr/>
          </p:nvSpPr>
          <p:spPr>
            <a:xfrm>
              <a:off x="1635125" y="1846262"/>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Printer</a:t>
              </a:r>
            </a:p>
          </p:txBody>
        </p:sp>
        <p:sp>
          <p:nvSpPr>
            <p:cNvPr id="478" name="Shape 478"/>
            <p:cNvSpPr txBox="1"/>
            <p:nvPr/>
          </p:nvSpPr>
          <p:spPr>
            <a:xfrm>
              <a:off x="887412" y="4338637"/>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479" name="Shape 479"/>
            <p:cNvSpPr txBox="1"/>
            <p:nvPr/>
          </p:nvSpPr>
          <p:spPr>
            <a:xfrm>
              <a:off x="6116637" y="44831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pic>
          <p:nvPicPr>
            <p:cNvPr id="480" name="Shape 480"/>
            <p:cNvPicPr preferRelativeResize="0"/>
            <p:nvPr/>
          </p:nvPicPr>
          <p:blipFill>
            <a:blip r:embed="rId4">
              <a:alphaModFix/>
            </a:blip>
            <a:stretch>
              <a:fillRect/>
            </a:stretch>
          </p:blipFill>
          <p:spPr>
            <a:xfrm>
              <a:off x="6732587" y="3429000"/>
              <a:ext cx="985837" cy="815975"/>
            </a:xfrm>
            <a:prstGeom prst="rect">
              <a:avLst/>
            </a:prstGeom>
            <a:noFill/>
            <a:ln>
              <a:noFill/>
            </a:ln>
          </p:spPr>
        </p:pic>
        <p:pic>
          <p:nvPicPr>
            <p:cNvPr id="481" name="Shape 481"/>
            <p:cNvPicPr preferRelativeResize="0"/>
            <p:nvPr/>
          </p:nvPicPr>
          <p:blipFill>
            <a:blip r:embed="rId6">
              <a:alphaModFix/>
            </a:blip>
            <a:stretch>
              <a:fillRect/>
            </a:stretch>
          </p:blipFill>
          <p:spPr>
            <a:xfrm>
              <a:off x="2195512" y="2349500"/>
              <a:ext cx="950912" cy="603250"/>
            </a:xfrm>
            <a:prstGeom prst="rect">
              <a:avLst/>
            </a:prstGeom>
            <a:noFill/>
            <a:ln>
              <a:noFill/>
            </a:ln>
          </p:spPr>
        </p:pic>
        <p:grpSp>
          <p:nvGrpSpPr>
            <p:cNvPr id="482" name="Shape 482"/>
            <p:cNvGrpSpPr/>
            <p:nvPr/>
          </p:nvGrpSpPr>
          <p:grpSpPr>
            <a:xfrm rot="-7800000" flipH="1">
              <a:off x="4433788" y="2962906"/>
              <a:ext cx="527249" cy="1209997"/>
              <a:chOff x="4137496" y="4110271"/>
              <a:chExt cx="1765944" cy="915520"/>
            </a:xfrm>
          </p:grpSpPr>
          <p:cxnSp>
            <p:nvCxnSpPr>
              <p:cNvPr id="483" name="Shape 483"/>
              <p:cNvCxnSpPr/>
              <p:nvPr/>
            </p:nvCxnSpPr>
            <p:spPr>
              <a:xfrm rot="-10620000" flipH="1">
                <a:off x="4835525" y="4267200"/>
                <a:ext cx="381000" cy="609600"/>
              </a:xfrm>
              <a:prstGeom prst="straightConnector1">
                <a:avLst/>
              </a:prstGeom>
              <a:noFill/>
              <a:ln w="38100" cap="rnd" cmpd="sng">
                <a:solidFill>
                  <a:srgbClr val="FF3300"/>
                </a:solidFill>
                <a:prstDash val="solid"/>
                <a:miter lim="8000"/>
                <a:headEnd type="none" w="med" len="med"/>
                <a:tailEnd type="none" w="med" len="med"/>
              </a:ln>
            </p:spPr>
          </p:cxnSp>
          <p:cxnSp>
            <p:nvCxnSpPr>
              <p:cNvPr id="484" name="Shape 484"/>
              <p:cNvCxnSpPr/>
              <p:nvPr/>
            </p:nvCxnSpPr>
            <p:spPr>
              <a:xfrm rot="540000" flipH="1">
                <a:off x="4191000" y="4183062"/>
                <a:ext cx="990600" cy="762000"/>
              </a:xfrm>
              <a:prstGeom prst="straightConnector1">
                <a:avLst/>
              </a:prstGeom>
              <a:noFill/>
              <a:ln w="38100" cap="rnd" cmpd="sng">
                <a:solidFill>
                  <a:srgbClr val="FF3300"/>
                </a:solidFill>
                <a:prstDash val="solid"/>
                <a:miter lim="8000"/>
                <a:headEnd type="none" w="med" len="med"/>
                <a:tailEnd type="none" w="med" len="med"/>
              </a:ln>
            </p:spPr>
          </p:cxnSp>
          <p:cxnSp>
            <p:nvCxnSpPr>
              <p:cNvPr id="485" name="Shape 485"/>
              <p:cNvCxnSpPr/>
              <p:nvPr/>
            </p:nvCxnSpPr>
            <p:spPr>
              <a:xfrm rot="540000" flipH="1">
                <a:off x="4859337" y="4191000"/>
                <a:ext cx="990600" cy="762000"/>
              </a:xfrm>
              <a:prstGeom prst="straightConnector1">
                <a:avLst/>
              </a:prstGeom>
              <a:noFill/>
              <a:ln w="38100" cap="rnd" cmpd="sng">
                <a:solidFill>
                  <a:srgbClr val="FF3300"/>
                </a:solidFill>
                <a:prstDash val="solid"/>
                <a:miter lim="8000"/>
                <a:headEnd type="none" w="med" len="med"/>
                <a:tailEnd type="none" w="med" len="med"/>
              </a:ln>
            </p:spPr>
          </p:cxnSp>
        </p:grpSp>
        <p:sp>
          <p:nvSpPr>
            <p:cNvPr id="486" name="Shape 486"/>
            <p:cNvSpPr/>
            <p:nvPr/>
          </p:nvSpPr>
          <p:spPr>
            <a:xfrm>
              <a:off x="3563937" y="4005262"/>
              <a:ext cx="1873250" cy="1009650"/>
            </a:xfrm>
            <a:prstGeom prst="cloudCallout">
              <a:avLst>
                <a:gd name="adj1" fmla="val 7267"/>
                <a:gd name="adj2" fmla="val 17185"/>
              </a:avLst>
            </a:prstGeom>
            <a:gradFill>
              <a:gsLst>
                <a:gs pos="0">
                  <a:srgbClr val="767676"/>
                </a:gs>
                <a:gs pos="100000">
                  <a:schemeClr val="dk1"/>
                </a:gs>
              </a:gsLst>
              <a:path path="circle">
                <a:fillToRect l="50000" t="50000" r="50000" b="50000"/>
              </a:path>
              <a:tileRect/>
            </a:gradFill>
            <a:ln w="9525" cap="rnd" cmpd="sng">
              <a:solidFill>
                <a:schemeClr val="dk1"/>
              </a:solidFill>
              <a:prstDash val="solid"/>
              <a:miter lim="8000"/>
              <a:headEnd type="none" w="med" len="med"/>
              <a:tailEnd type="none" w="med" len="med"/>
            </a:ln>
          </p:spPr>
          <p:txBody>
            <a:bodyPr wrap="square" lIns="91425" tIns="45700" rIns="91425" bIns="45700" anchor="t" anchorCtr="0">
              <a:noAutofit/>
            </a:bodyPr>
            <a:lstStyle/>
            <a:p>
              <a:pPr marL="0" lvl="0" indent="0">
                <a:spcBef>
                  <a:spcPts val="0"/>
                </a:spcBef>
                <a:buNone/>
              </a:pPr>
              <a:endParaRPr/>
            </a:p>
          </p:txBody>
        </p:sp>
        <p:cxnSp>
          <p:nvCxnSpPr>
            <p:cNvPr id="487" name="Shape 487"/>
            <p:cNvCxnSpPr/>
            <p:nvPr/>
          </p:nvCxnSpPr>
          <p:spPr>
            <a:xfrm rot="10800000">
              <a:off x="3132137" y="2565400"/>
              <a:ext cx="1368425" cy="0"/>
            </a:xfrm>
            <a:prstGeom prst="straightConnector1">
              <a:avLst/>
            </a:prstGeom>
            <a:noFill/>
            <a:ln w="38100" cap="rnd" cmpd="sng">
              <a:solidFill>
                <a:srgbClr val="FF0000"/>
              </a:solidFill>
              <a:prstDash val="solid"/>
              <a:miter lim="8000"/>
              <a:headEnd type="none" w="med" len="med"/>
              <a:tailEnd type="none" w="med" len="med"/>
            </a:ln>
          </p:spPr>
        </p:cxnSp>
      </p:grpSp>
      <p:sp>
        <p:nvSpPr>
          <p:cNvPr id="488" name="Shape 488"/>
          <p:cNvSpPr txBox="1"/>
          <p:nvPr/>
        </p:nvSpPr>
        <p:spPr>
          <a:xfrm>
            <a:off x="2617787" y="115887"/>
            <a:ext cx="5770562" cy="75723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أنواع الشبكات</a:t>
            </a:r>
            <a:r>
              <a:rPr lang="en-US" sz="4400" b="0" i="0" u="none" strike="noStrike" cap="none">
                <a:solidFill>
                  <a:schemeClr val="dk2"/>
                </a:solidFill>
                <a:latin typeface="Arial"/>
                <a:ea typeface="Arial"/>
                <a:cs typeface="Arial"/>
                <a:sym typeface="Arial"/>
              </a:rPr>
              <a:t> </a:t>
            </a:r>
            <a:r>
              <a:rPr lang="en-US" sz="4000" b="0" i="0" u="none" strike="noStrike" cap="none">
                <a:solidFill>
                  <a:schemeClr val="lt1"/>
                </a:solidFill>
                <a:latin typeface="Arial"/>
                <a:ea typeface="Arial"/>
                <a:cs typeface="Arial"/>
                <a:sym typeface="Arial"/>
              </a:rPr>
              <a:t>حسب البعد</a:t>
            </a:r>
          </a:p>
        </p:txBody>
      </p:sp>
      <p:sp>
        <p:nvSpPr>
          <p:cNvPr id="489" name="Shape 489"/>
          <p:cNvSpPr txBox="1"/>
          <p:nvPr/>
        </p:nvSpPr>
        <p:spPr>
          <a:xfrm>
            <a:off x="323850" y="1527175"/>
            <a:ext cx="8540750" cy="1397000"/>
          </a:xfrm>
          <a:prstGeom prst="rect">
            <a:avLst/>
          </a:prstGeom>
          <a:noFill/>
          <a:ln>
            <a:noFill/>
          </a:ln>
        </p:spPr>
        <p:txBody>
          <a:bodyPr wrap="square" lIns="91425" tIns="45700" rIns="91425" bIns="45700" anchor="t" anchorCtr="0">
            <a:noAutofit/>
          </a:bodyPr>
          <a:lstStyle/>
          <a:p>
            <a:pPr marL="0" marR="0" lvl="0" indent="0" algn="just" rtl="1">
              <a:lnSpc>
                <a:spcPct val="120000"/>
              </a:lnSpc>
              <a:spcBef>
                <a:spcPts val="0"/>
              </a:spcBef>
              <a:spcAft>
                <a:spcPts val="0"/>
              </a:spcAft>
              <a:buClr>
                <a:schemeClr val="dk1"/>
              </a:buClr>
              <a:buSzPts val="2800"/>
              <a:buFont typeface="Arial"/>
              <a:buChar char="■"/>
            </a:pPr>
            <a:r>
              <a:rPr lang="en-US" sz="2800" b="0" i="0" u="none" strike="noStrike" cap="none">
                <a:solidFill>
                  <a:schemeClr val="hlink"/>
                </a:solidFill>
                <a:latin typeface="Arial"/>
                <a:ea typeface="Arial"/>
                <a:cs typeface="Arial"/>
                <a:sym typeface="Arial"/>
              </a:rPr>
              <a:t>شبكات محلية WAN)) Wide Area Network</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3"/>
        <p:cNvGrpSpPr/>
        <p:nvPr/>
      </p:nvGrpSpPr>
      <p:grpSpPr>
        <a:xfrm>
          <a:off x="0" y="0"/>
          <a:ext cx="0" cy="0"/>
          <a:chOff x="0" y="0"/>
          <a:chExt cx="0" cy="0"/>
        </a:xfrm>
      </p:grpSpPr>
      <p:sp>
        <p:nvSpPr>
          <p:cNvPr id="494" name="Shape 494"/>
          <p:cNvSpPr txBox="1"/>
          <p:nvPr/>
        </p:nvSpPr>
        <p:spPr>
          <a:xfrm>
            <a:off x="2617787" y="115887"/>
            <a:ext cx="5770562" cy="75723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أنواع الشبكات حسب المكونات</a:t>
            </a:r>
            <a:r>
              <a:rPr lang="en-US" sz="4400" b="0" i="0" u="none" strike="noStrike" cap="none">
                <a:solidFill>
                  <a:schemeClr val="dk2"/>
                </a:solidFill>
                <a:latin typeface="Arial"/>
                <a:ea typeface="Arial"/>
                <a:cs typeface="Arial"/>
                <a:sym typeface="Arial"/>
              </a:rPr>
              <a:t> </a:t>
            </a:r>
          </a:p>
        </p:txBody>
      </p:sp>
      <p:sp>
        <p:nvSpPr>
          <p:cNvPr id="495" name="Shape 495"/>
          <p:cNvSpPr txBox="1"/>
          <p:nvPr/>
        </p:nvSpPr>
        <p:spPr>
          <a:xfrm>
            <a:off x="323850" y="1527175"/>
            <a:ext cx="8540750" cy="1397000"/>
          </a:xfrm>
          <a:prstGeom prst="rect">
            <a:avLst/>
          </a:prstGeom>
          <a:noFill/>
          <a:ln>
            <a:noFill/>
          </a:ln>
        </p:spPr>
        <p:txBody>
          <a:bodyPr wrap="square" lIns="91425" tIns="45700" rIns="91425" bIns="45700" anchor="t" anchorCtr="0">
            <a:noAutofit/>
          </a:bodyPr>
          <a:lstStyle/>
          <a:p>
            <a:pPr marL="0" marR="0" lvl="0" indent="0" algn="just" rtl="1">
              <a:lnSpc>
                <a:spcPct val="120000"/>
              </a:lnSpc>
              <a:spcBef>
                <a:spcPts val="0"/>
              </a:spcBef>
              <a:spcAft>
                <a:spcPts val="0"/>
              </a:spcAft>
              <a:buClr>
                <a:schemeClr val="dk1"/>
              </a:buClr>
              <a:buFont typeface="Arial"/>
              <a:buNone/>
            </a:pPr>
            <a:r>
              <a:rPr lang="en-US" sz="2800" b="1" i="0" u="none" strike="noStrike" cap="none">
                <a:solidFill>
                  <a:schemeClr val="dk1"/>
                </a:solidFill>
                <a:latin typeface="Arial"/>
                <a:ea typeface="Arial"/>
                <a:cs typeface="Arial"/>
                <a:sym typeface="Arial"/>
              </a:rPr>
              <a:t>يوجد نوعان:</a:t>
            </a:r>
          </a:p>
          <a:p>
            <a:pPr marL="0" marR="0" lvl="0" indent="0" algn="just" rtl="1">
              <a:lnSpc>
                <a:spcPct val="120000"/>
              </a:lnSpc>
              <a:spcBef>
                <a:spcPts val="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Peer to Peer Networks</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p:txBody>
      </p:sp>
      <p:grpSp>
        <p:nvGrpSpPr>
          <p:cNvPr id="496" name="Shape 496"/>
          <p:cNvGrpSpPr/>
          <p:nvPr/>
        </p:nvGrpSpPr>
        <p:grpSpPr>
          <a:xfrm>
            <a:off x="1103312" y="3573462"/>
            <a:ext cx="6997700" cy="1584325"/>
            <a:chOff x="814387" y="3644900"/>
            <a:chExt cx="6997700" cy="1584325"/>
          </a:xfrm>
        </p:grpSpPr>
        <p:cxnSp>
          <p:nvCxnSpPr>
            <p:cNvPr id="497" name="Shape 497"/>
            <p:cNvCxnSpPr/>
            <p:nvPr/>
          </p:nvCxnSpPr>
          <p:spPr>
            <a:xfrm rot="10800000">
              <a:off x="1835150" y="4076700"/>
              <a:ext cx="5113337" cy="0"/>
            </a:xfrm>
            <a:prstGeom prst="straightConnector1">
              <a:avLst/>
            </a:prstGeom>
            <a:noFill/>
            <a:ln w="38100" cap="rnd" cmpd="sng">
              <a:solidFill>
                <a:schemeClr val="dk1"/>
              </a:solidFill>
              <a:prstDash val="solid"/>
              <a:miter lim="8000"/>
              <a:headEnd type="none" w="med" len="med"/>
              <a:tailEnd type="none" w="med" len="med"/>
            </a:ln>
          </p:spPr>
        </p:cxnSp>
        <p:pic>
          <p:nvPicPr>
            <p:cNvPr id="498" name="Shape 498"/>
            <p:cNvPicPr preferRelativeResize="0"/>
            <p:nvPr/>
          </p:nvPicPr>
          <p:blipFill>
            <a:blip r:embed="rId4">
              <a:alphaModFix/>
            </a:blip>
            <a:stretch>
              <a:fillRect/>
            </a:stretch>
          </p:blipFill>
          <p:spPr>
            <a:xfrm>
              <a:off x="6473825" y="3644900"/>
              <a:ext cx="977900" cy="817562"/>
            </a:xfrm>
            <a:prstGeom prst="rect">
              <a:avLst/>
            </a:prstGeom>
            <a:noFill/>
            <a:ln>
              <a:noFill/>
            </a:ln>
          </p:spPr>
        </p:pic>
        <p:pic>
          <p:nvPicPr>
            <p:cNvPr id="499" name="Shape 499"/>
            <p:cNvPicPr preferRelativeResize="0"/>
            <p:nvPr/>
          </p:nvPicPr>
          <p:blipFill>
            <a:blip r:embed="rId5">
              <a:alphaModFix/>
            </a:blip>
            <a:stretch>
              <a:fillRect/>
            </a:stretch>
          </p:blipFill>
          <p:spPr>
            <a:xfrm>
              <a:off x="3949700" y="3644900"/>
              <a:ext cx="985837" cy="815975"/>
            </a:xfrm>
            <a:prstGeom prst="rect">
              <a:avLst/>
            </a:prstGeom>
            <a:noFill/>
            <a:ln>
              <a:noFill/>
            </a:ln>
          </p:spPr>
        </p:pic>
        <p:sp>
          <p:nvSpPr>
            <p:cNvPr id="500" name="Shape 500"/>
            <p:cNvSpPr txBox="1"/>
            <p:nvPr/>
          </p:nvSpPr>
          <p:spPr>
            <a:xfrm>
              <a:off x="5783262"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501" name="Shape 501"/>
            <p:cNvSpPr txBox="1"/>
            <p:nvPr/>
          </p:nvSpPr>
          <p:spPr>
            <a:xfrm>
              <a:off x="3375025"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502" name="Shape 502"/>
            <p:cNvSpPr txBox="1"/>
            <p:nvPr/>
          </p:nvSpPr>
          <p:spPr>
            <a:xfrm>
              <a:off x="814387"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pic>
          <p:nvPicPr>
            <p:cNvPr id="503" name="Shape 503"/>
            <p:cNvPicPr preferRelativeResize="0"/>
            <p:nvPr/>
          </p:nvPicPr>
          <p:blipFill>
            <a:blip r:embed="rId5">
              <a:alphaModFix/>
            </a:blip>
            <a:stretch>
              <a:fillRect/>
            </a:stretch>
          </p:blipFill>
          <p:spPr>
            <a:xfrm>
              <a:off x="1430337" y="3644900"/>
              <a:ext cx="985837" cy="815975"/>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7"/>
        <p:cNvGrpSpPr/>
        <p:nvPr/>
      </p:nvGrpSpPr>
      <p:grpSpPr>
        <a:xfrm>
          <a:off x="0" y="0"/>
          <a:ext cx="0" cy="0"/>
          <a:chOff x="0" y="0"/>
          <a:chExt cx="0" cy="0"/>
        </a:xfrm>
      </p:grpSpPr>
      <p:grpSp>
        <p:nvGrpSpPr>
          <p:cNvPr id="508" name="Shape 508"/>
          <p:cNvGrpSpPr/>
          <p:nvPr/>
        </p:nvGrpSpPr>
        <p:grpSpPr>
          <a:xfrm>
            <a:off x="1174750" y="2998787"/>
            <a:ext cx="6781800" cy="2735263"/>
            <a:chOff x="814387" y="1773237"/>
            <a:chExt cx="6997700" cy="3455988"/>
          </a:xfrm>
        </p:grpSpPr>
        <p:grpSp>
          <p:nvGrpSpPr>
            <p:cNvPr id="509" name="Shape 509"/>
            <p:cNvGrpSpPr/>
            <p:nvPr/>
          </p:nvGrpSpPr>
          <p:grpSpPr>
            <a:xfrm>
              <a:off x="814387" y="1773237"/>
              <a:ext cx="6997700" cy="3455988"/>
              <a:chOff x="814387" y="1773237"/>
              <a:chExt cx="6997700" cy="3455988"/>
            </a:xfrm>
          </p:grpSpPr>
          <p:pic>
            <p:nvPicPr>
              <p:cNvPr id="510" name="Shape 510"/>
              <p:cNvPicPr preferRelativeResize="0"/>
              <p:nvPr/>
            </p:nvPicPr>
            <p:blipFill>
              <a:blip r:embed="rId4">
                <a:alphaModFix/>
              </a:blip>
              <a:stretch>
                <a:fillRect/>
              </a:stretch>
            </p:blipFill>
            <p:spPr>
              <a:xfrm>
                <a:off x="6473825" y="3644900"/>
                <a:ext cx="977900" cy="817562"/>
              </a:xfrm>
              <a:prstGeom prst="rect">
                <a:avLst/>
              </a:prstGeom>
              <a:noFill/>
              <a:ln>
                <a:noFill/>
              </a:ln>
            </p:spPr>
          </p:pic>
          <p:pic>
            <p:nvPicPr>
              <p:cNvPr id="511" name="Shape 511"/>
              <p:cNvPicPr preferRelativeResize="0"/>
              <p:nvPr/>
            </p:nvPicPr>
            <p:blipFill>
              <a:blip r:embed="rId5">
                <a:alphaModFix/>
              </a:blip>
              <a:stretch>
                <a:fillRect/>
              </a:stretch>
            </p:blipFill>
            <p:spPr>
              <a:xfrm>
                <a:off x="3949700" y="3644900"/>
                <a:ext cx="985837" cy="815975"/>
              </a:xfrm>
              <a:prstGeom prst="rect">
                <a:avLst/>
              </a:prstGeom>
              <a:noFill/>
              <a:ln>
                <a:noFill/>
              </a:ln>
            </p:spPr>
          </p:pic>
          <p:sp>
            <p:nvSpPr>
              <p:cNvPr id="512" name="Shape 512"/>
              <p:cNvSpPr/>
              <p:nvPr/>
            </p:nvSpPr>
            <p:spPr>
              <a:xfrm>
                <a:off x="1889125" y="3459162"/>
                <a:ext cx="5030787" cy="198437"/>
              </a:xfrm>
              <a:custGeom>
                <a:avLst/>
                <a:gdLst/>
                <a:ahLst/>
                <a:cxnLst/>
                <a:rect l="0" t="0" r="0" b="0"/>
                <a:pathLst>
                  <a:path w="4200" h="630" extrusionOk="0">
                    <a:moveTo>
                      <a:pt x="0" y="630"/>
                    </a:moveTo>
                    <a:lnTo>
                      <a:pt x="0" y="0"/>
                    </a:lnTo>
                    <a:lnTo>
                      <a:pt x="4200" y="0"/>
                    </a:lnTo>
                    <a:lnTo>
                      <a:pt x="4200" y="630"/>
                    </a:lnTo>
                  </a:path>
                </a:pathLst>
              </a:custGeom>
              <a:noFill/>
              <a:ln w="9525" cap="rnd" cmpd="sng">
                <a:solidFill>
                  <a:srgbClr val="000000"/>
                </a:solidFill>
                <a:prstDash val="solid"/>
                <a:round/>
                <a:headEnd type="none" w="med" len="med"/>
                <a:tailEnd type="none" w="med" len="med"/>
              </a:ln>
            </p:spPr>
            <p:txBody>
              <a:bodyPr wrap="square" lIns="91425" tIns="45700" rIns="91425" bIns="45700" anchor="t" anchorCtr="0">
                <a:noAutofit/>
              </a:bodyPr>
              <a:lstStyle/>
              <a:p>
                <a:pPr marL="0" lvl="0" indent="0">
                  <a:spcBef>
                    <a:spcPts val="0"/>
                  </a:spcBef>
                  <a:buNone/>
                </a:pPr>
                <a:endParaRPr/>
              </a:p>
            </p:txBody>
          </p:sp>
          <p:pic>
            <p:nvPicPr>
              <p:cNvPr id="513" name="Shape 513"/>
              <p:cNvPicPr preferRelativeResize="0"/>
              <p:nvPr/>
            </p:nvPicPr>
            <p:blipFill>
              <a:blip r:embed="rId6">
                <a:alphaModFix/>
              </a:blip>
              <a:stretch>
                <a:fillRect/>
              </a:stretch>
            </p:blipFill>
            <p:spPr>
              <a:xfrm>
                <a:off x="5267325" y="2268537"/>
                <a:ext cx="655637" cy="992187"/>
              </a:xfrm>
              <a:prstGeom prst="rect">
                <a:avLst/>
              </a:prstGeom>
              <a:noFill/>
              <a:ln>
                <a:noFill/>
              </a:ln>
            </p:spPr>
          </p:pic>
          <p:sp>
            <p:nvSpPr>
              <p:cNvPr id="514" name="Shape 514"/>
              <p:cNvSpPr txBox="1"/>
              <p:nvPr/>
            </p:nvSpPr>
            <p:spPr>
              <a:xfrm>
                <a:off x="4664075" y="1773237"/>
                <a:ext cx="2028825" cy="528637"/>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Server</a:t>
                </a:r>
              </a:p>
            </p:txBody>
          </p:sp>
          <p:sp>
            <p:nvSpPr>
              <p:cNvPr id="515" name="Shape 515"/>
              <p:cNvSpPr txBox="1"/>
              <p:nvPr/>
            </p:nvSpPr>
            <p:spPr>
              <a:xfrm>
                <a:off x="1908175" y="2035175"/>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Printer</a:t>
                </a:r>
              </a:p>
            </p:txBody>
          </p:sp>
          <p:sp>
            <p:nvSpPr>
              <p:cNvPr id="516" name="Shape 516"/>
              <p:cNvSpPr txBox="1"/>
              <p:nvPr/>
            </p:nvSpPr>
            <p:spPr>
              <a:xfrm>
                <a:off x="5783262"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517" name="Shape 517"/>
              <p:cNvSpPr txBox="1"/>
              <p:nvPr/>
            </p:nvSpPr>
            <p:spPr>
              <a:xfrm>
                <a:off x="3375025"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sp>
            <p:nvSpPr>
              <p:cNvPr id="518" name="Shape 518"/>
              <p:cNvSpPr txBox="1"/>
              <p:nvPr/>
            </p:nvSpPr>
            <p:spPr>
              <a:xfrm>
                <a:off x="814387" y="4699000"/>
                <a:ext cx="2028825" cy="530225"/>
              </a:xfrm>
              <a:prstGeom prst="rect">
                <a:avLst/>
              </a:prstGeom>
              <a:noFill/>
              <a:ln>
                <a:noFill/>
              </a:ln>
            </p:spPr>
            <p:txBody>
              <a:bodyPr wrap="square" lIns="91425" tIns="45700" rIns="91425" bIns="45700" anchor="t" anchorCtr="0">
                <a:noAutofit/>
              </a:bodyPr>
              <a:lstStyle/>
              <a:p>
                <a:pPr marL="0" marR="0" lvl="0" indent="0" algn="ctr" rtl="0">
                  <a:spcBef>
                    <a:spcPts val="0"/>
                  </a:spcBef>
                  <a:buFont typeface="Times New Roman"/>
                  <a:buNone/>
                </a:pPr>
                <a:r>
                  <a:rPr lang="en-US" sz="2400" b="1" i="0" u="none" strike="noStrike" cap="none">
                    <a:solidFill>
                      <a:schemeClr val="dk1"/>
                    </a:solidFill>
                    <a:latin typeface="Times New Roman"/>
                    <a:ea typeface="Times New Roman"/>
                    <a:cs typeface="Times New Roman"/>
                    <a:sym typeface="Times New Roman"/>
                  </a:rPr>
                  <a:t>Terminal</a:t>
                </a:r>
              </a:p>
            </p:txBody>
          </p:sp>
          <p:pic>
            <p:nvPicPr>
              <p:cNvPr id="519" name="Shape 519"/>
              <p:cNvPicPr preferRelativeResize="0"/>
              <p:nvPr/>
            </p:nvPicPr>
            <p:blipFill>
              <a:blip r:embed="rId5">
                <a:alphaModFix/>
              </a:blip>
              <a:stretch>
                <a:fillRect/>
              </a:stretch>
            </p:blipFill>
            <p:spPr>
              <a:xfrm>
                <a:off x="1430337" y="3644900"/>
                <a:ext cx="985837" cy="815975"/>
              </a:xfrm>
              <a:prstGeom prst="rect">
                <a:avLst/>
              </a:prstGeom>
              <a:noFill/>
              <a:ln>
                <a:noFill/>
              </a:ln>
            </p:spPr>
          </p:pic>
          <p:pic>
            <p:nvPicPr>
              <p:cNvPr id="520" name="Shape 520"/>
              <p:cNvPicPr preferRelativeResize="0"/>
              <p:nvPr/>
            </p:nvPicPr>
            <p:blipFill>
              <a:blip r:embed="rId7">
                <a:alphaModFix/>
              </a:blip>
              <a:stretch>
                <a:fillRect/>
              </a:stretch>
            </p:blipFill>
            <p:spPr>
              <a:xfrm>
                <a:off x="2468562" y="2538412"/>
                <a:ext cx="950912" cy="603250"/>
              </a:xfrm>
              <a:prstGeom prst="rect">
                <a:avLst/>
              </a:prstGeom>
              <a:noFill/>
              <a:ln>
                <a:noFill/>
              </a:ln>
            </p:spPr>
          </p:pic>
        </p:grpSp>
        <p:cxnSp>
          <p:nvCxnSpPr>
            <p:cNvPr id="521" name="Shape 521"/>
            <p:cNvCxnSpPr/>
            <p:nvPr/>
          </p:nvCxnSpPr>
          <p:spPr>
            <a:xfrm>
              <a:off x="4394200" y="3460750"/>
              <a:ext cx="0" cy="225425"/>
            </a:xfrm>
            <a:prstGeom prst="straightConnector1">
              <a:avLst/>
            </a:prstGeom>
            <a:noFill/>
            <a:ln w="9525" cap="rnd" cmpd="sng">
              <a:solidFill>
                <a:srgbClr val="000000"/>
              </a:solidFill>
              <a:prstDash val="solid"/>
              <a:miter lim="8000"/>
              <a:headEnd type="none" w="med" len="med"/>
              <a:tailEnd type="none" w="med" len="med"/>
            </a:ln>
          </p:spPr>
        </p:cxnSp>
        <p:cxnSp>
          <p:nvCxnSpPr>
            <p:cNvPr id="522" name="Shape 522"/>
            <p:cNvCxnSpPr/>
            <p:nvPr/>
          </p:nvCxnSpPr>
          <p:spPr>
            <a:xfrm>
              <a:off x="5484812" y="3232150"/>
              <a:ext cx="0" cy="225425"/>
            </a:xfrm>
            <a:prstGeom prst="straightConnector1">
              <a:avLst/>
            </a:prstGeom>
            <a:noFill/>
            <a:ln w="9525" cap="rnd" cmpd="sng">
              <a:solidFill>
                <a:srgbClr val="000000"/>
              </a:solidFill>
              <a:prstDash val="solid"/>
              <a:miter lim="8000"/>
              <a:headEnd type="none" w="med" len="med"/>
              <a:tailEnd type="none" w="med" len="med"/>
            </a:ln>
          </p:spPr>
        </p:cxnSp>
        <p:cxnSp>
          <p:nvCxnSpPr>
            <p:cNvPr id="523" name="Shape 523"/>
            <p:cNvCxnSpPr/>
            <p:nvPr/>
          </p:nvCxnSpPr>
          <p:spPr>
            <a:xfrm>
              <a:off x="2862262" y="3232150"/>
              <a:ext cx="0" cy="225425"/>
            </a:xfrm>
            <a:prstGeom prst="straightConnector1">
              <a:avLst/>
            </a:prstGeom>
            <a:noFill/>
            <a:ln w="9525" cap="rnd" cmpd="sng">
              <a:solidFill>
                <a:srgbClr val="000000"/>
              </a:solidFill>
              <a:prstDash val="solid"/>
              <a:miter lim="8000"/>
              <a:headEnd type="none" w="med" len="med"/>
              <a:tailEnd type="none" w="med" len="med"/>
            </a:ln>
          </p:spPr>
        </p:cxnSp>
      </p:grpSp>
      <p:sp>
        <p:nvSpPr>
          <p:cNvPr id="524" name="Shape 524"/>
          <p:cNvSpPr txBox="1"/>
          <p:nvPr/>
        </p:nvSpPr>
        <p:spPr>
          <a:xfrm>
            <a:off x="2762250" y="115887"/>
            <a:ext cx="5770562" cy="75723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أنواع الشبكات حسب المكونات</a:t>
            </a:r>
            <a:r>
              <a:rPr lang="en-US" sz="4400" b="0" i="0" u="none" strike="noStrike" cap="none">
                <a:solidFill>
                  <a:schemeClr val="dk2"/>
                </a:solidFill>
                <a:latin typeface="Arial"/>
                <a:ea typeface="Arial"/>
                <a:cs typeface="Arial"/>
                <a:sym typeface="Arial"/>
              </a:rPr>
              <a:t> </a:t>
            </a:r>
          </a:p>
        </p:txBody>
      </p:sp>
      <p:sp>
        <p:nvSpPr>
          <p:cNvPr id="525" name="Shape 525"/>
          <p:cNvSpPr txBox="1"/>
          <p:nvPr/>
        </p:nvSpPr>
        <p:spPr>
          <a:xfrm>
            <a:off x="323850" y="1527175"/>
            <a:ext cx="8540750" cy="1397000"/>
          </a:xfrm>
          <a:prstGeom prst="rect">
            <a:avLst/>
          </a:prstGeom>
          <a:noFill/>
          <a:ln>
            <a:noFill/>
          </a:ln>
        </p:spPr>
        <p:txBody>
          <a:bodyPr wrap="square" lIns="91425" tIns="45700" rIns="91425" bIns="45700" anchor="t" anchorCtr="0">
            <a:noAutofit/>
          </a:bodyPr>
          <a:lstStyle/>
          <a:p>
            <a:pPr marL="0" marR="0" lvl="0" indent="0" algn="just" rtl="1">
              <a:lnSpc>
                <a:spcPct val="120000"/>
              </a:lnSpc>
              <a:spcBef>
                <a:spcPts val="0"/>
              </a:spcBef>
              <a:spcAft>
                <a:spcPts val="0"/>
              </a:spcAft>
              <a:buClr>
                <a:schemeClr val="dk1"/>
              </a:buClr>
              <a:buFont typeface="Arial"/>
              <a:buNone/>
            </a:pPr>
            <a:r>
              <a:rPr lang="en-US" sz="2800" b="0" i="0" u="none" strike="noStrike" cap="none">
                <a:solidFill>
                  <a:schemeClr val="hlink"/>
                </a:solidFill>
                <a:latin typeface="Arial"/>
                <a:ea typeface="Arial"/>
                <a:cs typeface="Arial"/>
                <a:sym typeface="Arial"/>
              </a:rPr>
              <a:t>Server</a:t>
            </a:r>
            <a:r>
              <a:rPr lang="en-US" sz="3200" b="1" i="0" u="none" strike="noStrike" cap="none">
                <a:solidFill>
                  <a:schemeClr val="lt1"/>
                </a:solidFill>
                <a:latin typeface="Arial"/>
                <a:ea typeface="Arial"/>
                <a:cs typeface="Arial"/>
                <a:sym typeface="Arial"/>
              </a:rPr>
              <a:t> </a:t>
            </a:r>
            <a:r>
              <a:rPr lang="en-US" sz="2800" b="0" i="0" u="none" strike="noStrike" cap="none">
                <a:solidFill>
                  <a:schemeClr val="hlink"/>
                </a:solidFill>
                <a:latin typeface="Arial"/>
                <a:ea typeface="Arial"/>
                <a:cs typeface="Arial"/>
                <a:sym typeface="Arial"/>
              </a:rPr>
              <a:t>Based Network</a:t>
            </a: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24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9"/>
        <p:cNvGrpSpPr/>
        <p:nvPr/>
      </p:nvGrpSpPr>
      <p:grpSpPr>
        <a:xfrm>
          <a:off x="0" y="0"/>
          <a:ext cx="0" cy="0"/>
          <a:chOff x="0" y="0"/>
          <a:chExt cx="0" cy="0"/>
        </a:xfrm>
      </p:grpSpPr>
      <p:sp>
        <p:nvSpPr>
          <p:cNvPr id="530" name="Shape 530"/>
          <p:cNvSpPr txBox="1"/>
          <p:nvPr/>
        </p:nvSpPr>
        <p:spPr>
          <a:xfrm>
            <a:off x="2330450" y="115887"/>
            <a:ext cx="5770562" cy="757237"/>
          </a:xfrm>
          <a:prstGeom prst="rect">
            <a:avLst/>
          </a:prstGeom>
          <a:noFill/>
          <a:ln>
            <a:noFill/>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4000" b="0" i="0" u="none" strike="noStrike" cap="none">
                <a:solidFill>
                  <a:schemeClr val="lt1"/>
                </a:solidFill>
                <a:latin typeface="Arial"/>
                <a:ea typeface="Arial"/>
                <a:cs typeface="Arial"/>
                <a:sym typeface="Arial"/>
              </a:rPr>
              <a:t>أنواع الشبكات</a:t>
            </a:r>
            <a:r>
              <a:rPr lang="en-US" sz="4400" b="0" i="0" u="none" strike="noStrike" cap="none">
                <a:solidFill>
                  <a:schemeClr val="dk2"/>
                </a:solidFill>
                <a:latin typeface="Arial"/>
                <a:ea typeface="Arial"/>
                <a:cs typeface="Arial"/>
                <a:sym typeface="Arial"/>
              </a:rPr>
              <a:t> </a:t>
            </a:r>
          </a:p>
        </p:txBody>
      </p:sp>
      <p:sp>
        <p:nvSpPr>
          <p:cNvPr id="531" name="Shape 531"/>
          <p:cNvSpPr txBox="1"/>
          <p:nvPr/>
        </p:nvSpPr>
        <p:spPr>
          <a:xfrm>
            <a:off x="1582737" y="2205037"/>
            <a:ext cx="2214562" cy="647700"/>
          </a:xfrm>
          <a:prstGeom prst="rect">
            <a:avLst/>
          </a:prstGeom>
          <a:gradFill>
            <a:gsLst>
              <a:gs pos="0">
                <a:schemeClr val="hlink"/>
              </a:gs>
              <a:gs pos="50000">
                <a:srgbClr val="F0023E"/>
              </a:gs>
              <a:gs pos="50000">
                <a:srgbClr val="F0023E"/>
              </a:gs>
              <a:gs pos="100000">
                <a:schemeClr val="hlink"/>
              </a:gs>
            </a:gsLst>
            <a:lin ang="10800000" scaled="0"/>
          </a:gradFill>
          <a:ln w="57150" cap="rnd" cmpd="sng">
            <a:solidFill>
              <a:schemeClr val="lt2"/>
            </a:solidFill>
            <a:prstDash val="solid"/>
            <a:miter lim="8000"/>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2400" b="1" i="0" u="none" strike="noStrike" cap="none">
                <a:solidFill>
                  <a:schemeClr val="dk1"/>
                </a:solidFill>
                <a:latin typeface="Arial"/>
                <a:ea typeface="Arial"/>
                <a:cs typeface="Arial"/>
                <a:sym typeface="Arial"/>
              </a:rPr>
              <a:t>حسب المكونات </a:t>
            </a:r>
          </a:p>
        </p:txBody>
      </p:sp>
      <p:sp>
        <p:nvSpPr>
          <p:cNvPr id="532" name="Shape 532"/>
          <p:cNvSpPr txBox="1"/>
          <p:nvPr/>
        </p:nvSpPr>
        <p:spPr>
          <a:xfrm>
            <a:off x="6157912" y="2133600"/>
            <a:ext cx="2214562" cy="647700"/>
          </a:xfrm>
          <a:prstGeom prst="rect">
            <a:avLst/>
          </a:prstGeom>
          <a:gradFill>
            <a:gsLst>
              <a:gs pos="0">
                <a:schemeClr val="hlink"/>
              </a:gs>
              <a:gs pos="50000">
                <a:srgbClr val="F0023E"/>
              </a:gs>
              <a:gs pos="50000">
                <a:srgbClr val="F0023E"/>
              </a:gs>
              <a:gs pos="100000">
                <a:schemeClr val="hlink"/>
              </a:gs>
            </a:gsLst>
            <a:lin ang="10800000" scaled="0"/>
          </a:gradFill>
          <a:ln w="57150" cap="rnd" cmpd="sng">
            <a:solidFill>
              <a:schemeClr val="lt2"/>
            </a:solidFill>
            <a:prstDash val="solid"/>
            <a:miter lim="8000"/>
            <a:headEnd type="none" w="med" len="med"/>
            <a:tailEnd type="none" w="med" len="med"/>
          </a:ln>
        </p:spPr>
        <p:txBody>
          <a:bodyPr wrap="square"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r>
              <a:rPr lang="en-US" sz="2400" b="1" i="0" u="none" strike="noStrike" cap="none">
                <a:solidFill>
                  <a:schemeClr val="dk1"/>
                </a:solidFill>
                <a:latin typeface="Arial"/>
                <a:ea typeface="Arial"/>
                <a:cs typeface="Arial"/>
                <a:sym typeface="Arial"/>
              </a:rPr>
              <a:t>حسب البعد</a:t>
            </a:r>
          </a:p>
        </p:txBody>
      </p:sp>
      <p:sp>
        <p:nvSpPr>
          <p:cNvPr id="533" name="Shape 533"/>
          <p:cNvSpPr txBox="1"/>
          <p:nvPr/>
        </p:nvSpPr>
        <p:spPr>
          <a:xfrm>
            <a:off x="366964" y="3860800"/>
            <a:ext cx="2301624" cy="2520950"/>
          </a:xfrm>
          <a:prstGeom prst="rect">
            <a:avLst/>
          </a:prstGeom>
          <a:noFill/>
          <a:ln>
            <a:noFill/>
          </a:ln>
        </p:spPr>
        <p:txBody>
          <a:bodyPr wrap="square" lIns="91425" tIns="45700" rIns="91425" bIns="45700" anchor="ctr" anchorCtr="0">
            <a:noAutofit/>
          </a:bodyPr>
          <a:lstStyle/>
          <a:p>
            <a:pPr marL="0" marR="0" lvl="0" indent="342900" algn="r" rtl="1">
              <a:lnSpc>
                <a:spcPct val="100000"/>
              </a:lnSpc>
              <a:spcBef>
                <a:spcPts val="0"/>
              </a:spcBef>
              <a:spcAft>
                <a:spcPts val="0"/>
              </a:spcAft>
              <a:buClr>
                <a:schemeClr val="dk1"/>
              </a:buClr>
              <a:buFont typeface="Arial"/>
              <a:buNone/>
            </a:pPr>
            <a:r>
              <a:rPr lang="en-US" sz="1400" b="1" i="0" u="none" strike="noStrike" cap="none" dirty="0" err="1">
                <a:solidFill>
                  <a:schemeClr val="hlink"/>
                </a:solidFill>
                <a:latin typeface="Arial"/>
                <a:ea typeface="Arial"/>
                <a:cs typeface="Arial"/>
                <a:sym typeface="Arial"/>
              </a:rPr>
              <a:t>المميزات</a:t>
            </a:r>
            <a:r>
              <a:rPr lang="en-US" sz="1400" b="1" i="0" u="none" strike="noStrike" cap="none" dirty="0">
                <a:solidFill>
                  <a:schemeClr val="hlink"/>
                </a:solidFill>
                <a:latin typeface="Arial"/>
                <a:ea typeface="Arial"/>
                <a:cs typeface="Arial"/>
                <a:sym typeface="Arial"/>
              </a:rPr>
              <a:t>:</a:t>
            </a: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حماية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مركزية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قوية</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التخزين</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المركزي</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مقدرة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الخادم</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المشاركة</a:t>
            </a:r>
            <a:r>
              <a:rPr lang="en-US" sz="1400" b="0" i="0" u="none" strike="noStrike" cap="none" dirty="0">
                <a:solidFill>
                  <a:schemeClr val="dk1"/>
                </a:solidFill>
                <a:latin typeface="Arial"/>
                <a:ea typeface="Arial"/>
                <a:cs typeface="Arial"/>
                <a:sym typeface="Arial"/>
              </a:rPr>
              <a:t> </a:t>
            </a:r>
            <a:r>
              <a:rPr lang="en-US" sz="1400" b="0" i="0" u="none" strike="noStrike" cap="none" dirty="0" err="1" smtClean="0">
                <a:solidFill>
                  <a:schemeClr val="dk1"/>
                </a:solidFill>
                <a:latin typeface="Arial"/>
                <a:ea typeface="Arial"/>
                <a:cs typeface="Arial"/>
                <a:sym typeface="Arial"/>
              </a:rPr>
              <a:t>في</a:t>
            </a:r>
            <a:r>
              <a:rPr lang="en-US" dirty="0">
                <a:solidFill>
                  <a:schemeClr val="dk1"/>
                </a:solidFill>
              </a:rPr>
              <a:t> </a:t>
            </a:r>
            <a:r>
              <a:rPr lang="en-US" sz="1400" b="0" i="0" u="none" strike="noStrike" cap="none" dirty="0" err="1" smtClean="0">
                <a:solidFill>
                  <a:schemeClr val="dk1"/>
                </a:solidFill>
                <a:latin typeface="Arial"/>
                <a:ea typeface="Arial"/>
                <a:cs typeface="Arial"/>
                <a:sym typeface="Arial"/>
              </a:rPr>
              <a:t>الأجهزة</a:t>
            </a:r>
            <a:r>
              <a:rPr lang="en-US" sz="1400" b="0" i="0" u="none" strike="noStrike" cap="none" dirty="0" smtClean="0">
                <a:solidFill>
                  <a:schemeClr val="dk1"/>
                </a:solidFill>
                <a:latin typeface="Arial"/>
                <a:ea typeface="Arial"/>
                <a:cs typeface="Arial"/>
                <a:sym typeface="Arial"/>
              </a:rPr>
              <a:t> </a:t>
            </a:r>
            <a:r>
              <a:rPr lang="en-US" sz="1400" b="0" i="0" u="none" strike="noStrike" cap="none" dirty="0">
                <a:solidFill>
                  <a:schemeClr val="dk1"/>
                </a:solidFill>
                <a:latin typeface="Arial"/>
                <a:ea typeface="Arial"/>
                <a:cs typeface="Arial"/>
                <a:sym typeface="Arial"/>
              </a:rPr>
              <a:t>و </a:t>
            </a:r>
            <a:r>
              <a:rPr lang="en-US" sz="1400" b="0" i="0" u="none" strike="noStrike" cap="none" dirty="0" err="1">
                <a:solidFill>
                  <a:schemeClr val="dk1"/>
                </a:solidFill>
                <a:latin typeface="Arial"/>
                <a:ea typeface="Arial"/>
                <a:cs typeface="Arial"/>
                <a:sym typeface="Arial"/>
              </a:rPr>
              <a:t>البرامج</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1400"/>
              <a:buFont typeface="+mj-lt"/>
              <a:buAutoNum type="arabicPeriod"/>
            </a:pPr>
            <a:r>
              <a:rPr lang="en-US" sz="1400" b="0" i="0" u="none" strike="noStrike" cap="none" dirty="0" err="1">
                <a:solidFill>
                  <a:schemeClr val="dk1"/>
                </a:solidFill>
                <a:latin typeface="Arial"/>
                <a:ea typeface="Arial"/>
                <a:cs typeface="Arial"/>
                <a:sym typeface="Arial"/>
              </a:rPr>
              <a:t>سهولة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إدارة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الأعداد</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الكبيرة</a:t>
            </a:r>
            <a:r>
              <a:rPr lang="en-US" sz="1400" b="0" i="0" u="none" strike="noStrike" cap="none" dirty="0">
                <a:solidFill>
                  <a:schemeClr val="dk1"/>
                </a:solidFill>
                <a:latin typeface="Arial"/>
                <a:ea typeface="Arial"/>
                <a:cs typeface="Arial"/>
                <a:sym typeface="Arial"/>
              </a:rPr>
              <a:t> </a:t>
            </a:r>
            <a:r>
              <a:rPr lang="en-US" sz="1400" b="0" i="0" u="none" strike="noStrike" cap="none" dirty="0" err="1" smtClean="0">
                <a:solidFill>
                  <a:schemeClr val="dk1"/>
                </a:solidFill>
                <a:latin typeface="Arial"/>
                <a:ea typeface="Arial"/>
                <a:cs typeface="Arial"/>
                <a:sym typeface="Arial"/>
              </a:rPr>
              <a:t>من</a:t>
            </a:r>
            <a:r>
              <a:rPr lang="en-US" sz="1400" b="0" i="0" u="none" strike="noStrike" cap="none" dirty="0" smtClean="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المستخدمين</a:t>
            </a:r>
            <a:endParaRPr lang="en-US" sz="1400" b="0" i="0" u="none" strike="noStrike" cap="none" dirty="0">
              <a:solidFill>
                <a:schemeClr val="dk1"/>
              </a:solidFill>
              <a:latin typeface="Arial"/>
              <a:ea typeface="Arial"/>
              <a:cs typeface="Arial"/>
              <a:sym typeface="Arial"/>
            </a:endParaRPr>
          </a:p>
          <a:p>
            <a:pPr marL="0" marR="0" lvl="0" indent="342900" algn="r" rtl="1">
              <a:lnSpc>
                <a:spcPct val="100000"/>
              </a:lnSpc>
              <a:spcBef>
                <a:spcPts val="0"/>
              </a:spcBef>
              <a:spcAft>
                <a:spcPts val="0"/>
              </a:spcAft>
              <a:buClr>
                <a:schemeClr val="dk1"/>
              </a:buClr>
              <a:buFont typeface="Arial"/>
              <a:buNone/>
            </a:pPr>
            <a:r>
              <a:rPr lang="en-US" sz="1400" b="1" i="0" u="none" strike="noStrike" cap="none" dirty="0" err="1">
                <a:solidFill>
                  <a:schemeClr val="hlink"/>
                </a:solidFill>
                <a:latin typeface="Arial"/>
                <a:ea typeface="Arial"/>
                <a:cs typeface="Arial"/>
                <a:sym typeface="Arial"/>
              </a:rPr>
              <a:t>العيوب</a:t>
            </a:r>
            <a:r>
              <a:rPr lang="en-US" sz="1400" b="1" i="0" u="none" strike="noStrike" cap="none" dirty="0">
                <a:solidFill>
                  <a:schemeClr val="hlink"/>
                </a:solidFill>
                <a:latin typeface="Arial"/>
                <a:ea typeface="Arial"/>
                <a:cs typeface="Arial"/>
                <a:sym typeface="Arial"/>
              </a:rPr>
              <a:t>:</a:t>
            </a: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الأجهزة</a:t>
            </a:r>
            <a:r>
              <a:rPr lang="en-US" sz="1400" b="0" i="0" u="none" strike="noStrike" cap="none" dirty="0">
                <a:solidFill>
                  <a:schemeClr val="dk1"/>
                </a:solidFill>
                <a:latin typeface="Arial"/>
                <a:ea typeface="Arial"/>
                <a:cs typeface="Arial"/>
                <a:sym typeface="Arial"/>
              </a:rPr>
              <a:t> و </a:t>
            </a:r>
            <a:r>
              <a:rPr lang="en-US" sz="1400" b="0" i="0" u="none" strike="noStrike" cap="none" dirty="0" err="1">
                <a:solidFill>
                  <a:schemeClr val="dk1"/>
                </a:solidFill>
                <a:latin typeface="Arial"/>
                <a:ea typeface="Arial"/>
                <a:cs typeface="Arial"/>
                <a:sym typeface="Arial"/>
              </a:rPr>
              <a:t>نظام</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التشغيل</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غالية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الثمن</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تحتاج</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مراقب</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شبكة</a:t>
            </a:r>
            <a:r>
              <a:rPr lang="en-US" sz="1400" b="0" i="0" u="none" strike="noStrike" cap="none" dirty="0">
                <a:solidFill>
                  <a:schemeClr val="dk1"/>
                </a:solidFill>
                <a:latin typeface="Arial"/>
                <a:ea typeface="Arial"/>
                <a:cs typeface="Arial"/>
                <a:sym typeface="Arial"/>
              </a:rPr>
              <a:t> </a:t>
            </a:r>
          </a:p>
        </p:txBody>
      </p:sp>
      <p:sp>
        <p:nvSpPr>
          <p:cNvPr id="534" name="Shape 534"/>
          <p:cNvSpPr txBox="1"/>
          <p:nvPr/>
        </p:nvSpPr>
        <p:spPr>
          <a:xfrm>
            <a:off x="2555875" y="3860800"/>
            <a:ext cx="2736850" cy="2520950"/>
          </a:xfrm>
          <a:prstGeom prst="rect">
            <a:avLst/>
          </a:prstGeom>
          <a:noFill/>
          <a:ln>
            <a:noFill/>
          </a:ln>
        </p:spPr>
        <p:txBody>
          <a:bodyPr wrap="square" lIns="91425" tIns="45700" rIns="91425" bIns="45700" anchor="ctr" anchorCtr="0">
            <a:noAutofit/>
          </a:bodyPr>
          <a:lstStyle/>
          <a:p>
            <a:pPr marL="0" marR="0" lvl="0" indent="342900" algn="r" rtl="1">
              <a:lnSpc>
                <a:spcPct val="100000"/>
              </a:lnSpc>
              <a:spcBef>
                <a:spcPts val="0"/>
              </a:spcBef>
              <a:spcAft>
                <a:spcPts val="0"/>
              </a:spcAft>
              <a:buClr>
                <a:schemeClr val="dk1"/>
              </a:buClr>
              <a:buFont typeface="Arial"/>
              <a:buNone/>
            </a:pPr>
            <a:r>
              <a:rPr lang="en-US" sz="1400" b="1" i="0" u="none" strike="noStrike" cap="none" dirty="0" err="1">
                <a:solidFill>
                  <a:schemeClr val="hlink"/>
                </a:solidFill>
                <a:latin typeface="Arial"/>
                <a:ea typeface="Arial"/>
                <a:cs typeface="Arial"/>
                <a:sym typeface="Arial"/>
              </a:rPr>
              <a:t>المميزات</a:t>
            </a:r>
            <a:r>
              <a:rPr lang="en-US" sz="1400" b="1" i="0" u="none" strike="noStrike" cap="none" dirty="0">
                <a:solidFill>
                  <a:schemeClr val="hlink"/>
                </a:solidFill>
                <a:latin typeface="Arial"/>
                <a:ea typeface="Arial"/>
                <a:cs typeface="Arial"/>
                <a:sym typeface="Arial"/>
              </a:rPr>
              <a:t> :</a:t>
            </a: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سهلة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التثبيت</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توفير</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وظيفة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مراقب</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مقدرة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المستخدمين</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على</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السيطرة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على</a:t>
            </a:r>
            <a:r>
              <a:rPr lang="en-US" sz="1400" b="0" i="0" u="none" strike="noStrike" cap="none" dirty="0">
                <a:solidFill>
                  <a:schemeClr val="dk1"/>
                </a:solidFill>
                <a:latin typeface="Arial"/>
                <a:ea typeface="Arial"/>
                <a:cs typeface="Arial"/>
                <a:sym typeface="Arial"/>
              </a:rPr>
              <a:t> </a:t>
            </a:r>
          </a:p>
          <a:p>
            <a:pPr marL="342900" marR="0" lvl="0" indent="-342900" algn="r" rtl="1">
              <a:lnSpc>
                <a:spcPct val="100000"/>
              </a:lnSpc>
              <a:spcBef>
                <a:spcPts val="0"/>
              </a:spcBef>
              <a:spcAft>
                <a:spcPts val="0"/>
              </a:spcAft>
              <a:buClr>
                <a:schemeClr val="dk1"/>
              </a:buClr>
              <a:buFont typeface="+mj-lt"/>
              <a:buAutoNum type="arabicPeriod"/>
            </a:pPr>
            <a:r>
              <a:rPr lang="en-US" sz="1400" b="0" i="0" u="none" strike="noStrike" cap="none" dirty="0" err="1">
                <a:solidFill>
                  <a:schemeClr val="dk1"/>
                </a:solidFill>
                <a:latin typeface="Arial"/>
                <a:ea typeface="Arial"/>
                <a:cs typeface="Arial"/>
                <a:sym typeface="Arial"/>
              </a:rPr>
              <a:t>مصادر</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الشبكة</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1400"/>
              <a:buFont typeface="+mj-lt"/>
              <a:buAutoNum type="arabicPeriod"/>
            </a:pPr>
            <a:r>
              <a:rPr lang="en-US" sz="1400" b="0" i="0" u="none" strike="noStrike" cap="none" dirty="0" err="1">
                <a:solidFill>
                  <a:schemeClr val="dk1"/>
                </a:solidFill>
                <a:latin typeface="Arial"/>
                <a:ea typeface="Arial"/>
                <a:cs typeface="Arial"/>
                <a:sym typeface="Arial"/>
              </a:rPr>
              <a:t>قلة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التكلفة</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1400"/>
              <a:buFont typeface="+mj-lt"/>
              <a:buAutoNum type="arabicPeriod"/>
            </a:pPr>
            <a:r>
              <a:rPr lang="en-US" sz="1400" b="0" i="0" u="none" strike="noStrike" cap="none" dirty="0" err="1">
                <a:solidFill>
                  <a:schemeClr val="dk1"/>
                </a:solidFill>
                <a:latin typeface="Arial"/>
                <a:ea typeface="Arial"/>
                <a:cs typeface="Arial"/>
                <a:sym typeface="Arial"/>
              </a:rPr>
              <a:t>عدد</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المستخدمين</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محدود</a:t>
            </a:r>
            <a:endParaRPr lang="en-US" sz="1400" b="0" i="0" u="none" strike="noStrike" cap="none" dirty="0">
              <a:solidFill>
                <a:schemeClr val="dk1"/>
              </a:solidFill>
              <a:latin typeface="Arial"/>
              <a:ea typeface="Arial"/>
              <a:cs typeface="Arial"/>
              <a:sym typeface="Arial"/>
            </a:endParaRPr>
          </a:p>
          <a:p>
            <a:pPr marR="0" lvl="0" algn="r" rtl="1">
              <a:lnSpc>
                <a:spcPct val="100000"/>
              </a:lnSpc>
              <a:spcBef>
                <a:spcPts val="0"/>
              </a:spcBef>
              <a:spcAft>
                <a:spcPts val="0"/>
              </a:spcAft>
              <a:buClr>
                <a:schemeClr val="dk1"/>
              </a:buClr>
            </a:pPr>
            <a:r>
              <a:rPr lang="en-US" sz="1400" b="1" i="0" u="none" strike="noStrike" cap="none" dirty="0" smtClean="0">
                <a:solidFill>
                  <a:schemeClr val="hlink"/>
                </a:solidFill>
                <a:latin typeface="Arial"/>
                <a:ea typeface="Arial"/>
                <a:cs typeface="Arial"/>
                <a:sym typeface="Arial"/>
              </a:rPr>
              <a:t>       </a:t>
            </a:r>
            <a:r>
              <a:rPr lang="en-US" sz="1400" b="1" i="0" u="none" strike="noStrike" cap="none" dirty="0" err="1" smtClean="0">
                <a:solidFill>
                  <a:schemeClr val="hlink"/>
                </a:solidFill>
                <a:latin typeface="Arial"/>
                <a:ea typeface="Arial"/>
                <a:cs typeface="Arial"/>
                <a:sym typeface="Arial"/>
              </a:rPr>
              <a:t>العيوب</a:t>
            </a:r>
            <a:r>
              <a:rPr lang="en-US" sz="1400" b="1" i="0" u="none" strike="noStrike" cap="none" dirty="0" smtClean="0">
                <a:solidFill>
                  <a:schemeClr val="hlink"/>
                </a:solidFill>
                <a:latin typeface="Arial"/>
                <a:ea typeface="Arial"/>
                <a:cs typeface="Arial"/>
                <a:sym typeface="Arial"/>
              </a:rPr>
              <a:t> </a:t>
            </a:r>
            <a:r>
              <a:rPr lang="en-US" sz="1400" b="1" i="0" u="none" strike="noStrike" cap="none" dirty="0">
                <a:solidFill>
                  <a:schemeClr val="hlink"/>
                </a:solidFill>
                <a:latin typeface="Arial"/>
                <a:ea typeface="Arial"/>
                <a:cs typeface="Arial"/>
                <a:sym typeface="Arial"/>
              </a:rPr>
              <a:t>:</a:t>
            </a: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قلة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المستخدمين</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لا</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يوجد</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نظام</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تخزين</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مركزي</a:t>
            </a:r>
            <a:endParaRPr lang="en-US" sz="1400" b="0" i="0" u="none" strike="noStrike" cap="none" dirty="0">
              <a:solidFill>
                <a:schemeClr val="dk1"/>
              </a:solidFill>
              <a:latin typeface="Arial"/>
              <a:ea typeface="Arial"/>
              <a:cs typeface="Arial"/>
              <a:sym typeface="Arial"/>
            </a:endParaRPr>
          </a:p>
          <a:p>
            <a:pPr marL="342900" marR="0" lvl="0" indent="-342900" algn="r" rtl="1">
              <a:lnSpc>
                <a:spcPct val="100000"/>
              </a:lnSpc>
              <a:spcBef>
                <a:spcPts val="0"/>
              </a:spcBef>
              <a:spcAft>
                <a:spcPts val="0"/>
              </a:spcAft>
              <a:buClr>
                <a:schemeClr val="dk1"/>
              </a:buClr>
              <a:buSzPts val="850"/>
              <a:buFont typeface="+mj-lt"/>
              <a:buAutoNum type="arabicPeriod"/>
            </a:pPr>
            <a:r>
              <a:rPr lang="en-US" sz="1400" b="0" i="0" u="none" strike="noStrike" cap="none" dirty="0" err="1">
                <a:solidFill>
                  <a:schemeClr val="dk1"/>
                </a:solidFill>
                <a:latin typeface="Arial"/>
                <a:ea typeface="Arial"/>
                <a:cs typeface="Arial"/>
                <a:sym typeface="Arial"/>
              </a:rPr>
              <a:t>الحماية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ضعيفة</a:t>
            </a:r>
            <a:endParaRPr lang="en-US" sz="1400" b="0" i="0" u="none" strike="noStrike" cap="none" dirty="0">
              <a:solidFill>
                <a:schemeClr val="dk1"/>
              </a:solidFill>
              <a:latin typeface="Arial"/>
              <a:ea typeface="Arial"/>
              <a:cs typeface="Arial"/>
              <a:sym typeface="Arial"/>
            </a:endParaRPr>
          </a:p>
        </p:txBody>
      </p:sp>
      <p:sp>
        <p:nvSpPr>
          <p:cNvPr id="535" name="Shape 535"/>
          <p:cNvSpPr txBox="1"/>
          <p:nvPr/>
        </p:nvSpPr>
        <p:spPr>
          <a:xfrm>
            <a:off x="2901950" y="3284537"/>
            <a:ext cx="2317750" cy="581025"/>
          </a:xfrm>
          <a:prstGeom prst="rect">
            <a:avLst/>
          </a:prstGeom>
          <a:gradFill>
            <a:gsLst>
              <a:gs pos="0">
                <a:srgbClr val="6600CC"/>
              </a:gs>
              <a:gs pos="100000">
                <a:srgbClr val="F00274"/>
              </a:gs>
            </a:gsLst>
            <a:lin ang="10800000" scaled="0"/>
          </a:gra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r>
              <a:rPr lang="en-US" sz="1600" b="1" i="0" u="none" strike="noStrike" cap="none">
                <a:solidFill>
                  <a:schemeClr val="lt1"/>
                </a:solidFill>
                <a:latin typeface="Arial"/>
                <a:ea typeface="Arial"/>
                <a:cs typeface="Arial"/>
                <a:sym typeface="Arial"/>
              </a:rPr>
              <a:t>شبكة النظير</a:t>
            </a:r>
          </a:p>
          <a:p>
            <a:pPr marL="0" marR="0" lvl="0" indent="0" algn="ctr" rtl="0">
              <a:lnSpc>
                <a:spcPct val="100000"/>
              </a:lnSpc>
              <a:spcBef>
                <a:spcPts val="0"/>
              </a:spcBef>
              <a:spcAft>
                <a:spcPts val="0"/>
              </a:spcAft>
              <a:buClr>
                <a:schemeClr val="dk1"/>
              </a:buClr>
              <a:buFont typeface="Arial"/>
              <a:buNone/>
            </a:pPr>
            <a:r>
              <a:rPr lang="en-US" sz="1600" b="1" i="0" u="none" strike="noStrike" cap="none">
                <a:solidFill>
                  <a:schemeClr val="lt1"/>
                </a:solidFill>
                <a:latin typeface="Arial"/>
                <a:ea typeface="Arial"/>
                <a:cs typeface="Arial"/>
                <a:sym typeface="Arial"/>
              </a:rPr>
              <a:t>Peer to peer Network</a:t>
            </a:r>
          </a:p>
        </p:txBody>
      </p:sp>
      <p:sp>
        <p:nvSpPr>
          <p:cNvPr id="536" name="Shape 536"/>
          <p:cNvSpPr txBox="1"/>
          <p:nvPr/>
        </p:nvSpPr>
        <p:spPr>
          <a:xfrm>
            <a:off x="179387" y="3213100"/>
            <a:ext cx="2447925" cy="581025"/>
          </a:xfrm>
          <a:prstGeom prst="rect">
            <a:avLst/>
          </a:prstGeom>
          <a:gradFill>
            <a:gsLst>
              <a:gs pos="0">
                <a:srgbClr val="6600CC"/>
              </a:gs>
              <a:gs pos="100000">
                <a:srgbClr val="F00274"/>
              </a:gs>
            </a:gsLst>
            <a:lin ang="10800000" scaled="0"/>
          </a:gra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r>
              <a:rPr lang="en-US" sz="1600" b="1" i="0" u="none" strike="noStrike" cap="none">
                <a:solidFill>
                  <a:schemeClr val="lt1"/>
                </a:solidFill>
                <a:latin typeface="Arial"/>
                <a:ea typeface="Arial"/>
                <a:cs typeface="Arial"/>
                <a:sym typeface="Arial"/>
              </a:rPr>
              <a:t>شبكة الخادم</a:t>
            </a:r>
          </a:p>
          <a:p>
            <a:pPr marL="0" marR="0" lvl="0" indent="0" algn="ctr" rtl="0">
              <a:lnSpc>
                <a:spcPct val="100000"/>
              </a:lnSpc>
              <a:spcBef>
                <a:spcPts val="0"/>
              </a:spcBef>
              <a:spcAft>
                <a:spcPts val="0"/>
              </a:spcAft>
              <a:buClr>
                <a:schemeClr val="dk1"/>
              </a:buClr>
              <a:buFont typeface="Arial"/>
              <a:buNone/>
            </a:pPr>
            <a:r>
              <a:rPr lang="en-US" sz="1600" b="1" i="0" u="none" strike="noStrike" cap="none">
                <a:solidFill>
                  <a:schemeClr val="lt1"/>
                </a:solidFill>
                <a:latin typeface="Arial"/>
                <a:ea typeface="Arial"/>
                <a:cs typeface="Arial"/>
                <a:sym typeface="Arial"/>
              </a:rPr>
              <a:t>Server Based Network</a:t>
            </a:r>
          </a:p>
        </p:txBody>
      </p:sp>
      <p:cxnSp>
        <p:nvCxnSpPr>
          <p:cNvPr id="537" name="Shape 537"/>
          <p:cNvCxnSpPr/>
          <p:nvPr/>
        </p:nvCxnSpPr>
        <p:spPr>
          <a:xfrm>
            <a:off x="3132137" y="2854325"/>
            <a:ext cx="222250" cy="431800"/>
          </a:xfrm>
          <a:prstGeom prst="straightConnector1">
            <a:avLst/>
          </a:prstGeom>
          <a:noFill/>
          <a:ln w="57150" cap="rnd" cmpd="sng">
            <a:solidFill>
              <a:schemeClr val="dk1"/>
            </a:solidFill>
            <a:prstDash val="solid"/>
            <a:miter lim="8000"/>
            <a:headEnd type="none" w="med" len="med"/>
            <a:tailEnd type="triangle" w="med" len="med"/>
          </a:ln>
        </p:spPr>
      </p:cxnSp>
      <p:cxnSp>
        <p:nvCxnSpPr>
          <p:cNvPr id="538" name="Shape 538"/>
          <p:cNvCxnSpPr/>
          <p:nvPr/>
        </p:nvCxnSpPr>
        <p:spPr>
          <a:xfrm flipH="1">
            <a:off x="1803400" y="2854325"/>
            <a:ext cx="295275" cy="358775"/>
          </a:xfrm>
          <a:prstGeom prst="straightConnector1">
            <a:avLst/>
          </a:prstGeom>
          <a:noFill/>
          <a:ln w="57150" cap="rnd" cmpd="sng">
            <a:solidFill>
              <a:schemeClr val="dk1"/>
            </a:solidFill>
            <a:prstDash val="solid"/>
            <a:miter lim="8000"/>
            <a:headEnd type="none" w="med" len="med"/>
            <a:tailEnd type="triangle" w="med" len="med"/>
          </a:ln>
        </p:spPr>
      </p:cxnSp>
      <p:cxnSp>
        <p:nvCxnSpPr>
          <p:cNvPr id="539" name="Shape 539"/>
          <p:cNvCxnSpPr/>
          <p:nvPr/>
        </p:nvCxnSpPr>
        <p:spPr>
          <a:xfrm flipH="1">
            <a:off x="3057525" y="1412875"/>
            <a:ext cx="960437" cy="720725"/>
          </a:xfrm>
          <a:prstGeom prst="straightConnector1">
            <a:avLst/>
          </a:prstGeom>
          <a:noFill/>
          <a:ln w="57150" cap="rnd" cmpd="sng">
            <a:solidFill>
              <a:schemeClr val="dk1"/>
            </a:solidFill>
            <a:prstDash val="solid"/>
            <a:miter lim="8000"/>
            <a:headEnd type="none" w="med" len="med"/>
            <a:tailEnd type="triangle" w="med" len="med"/>
          </a:ln>
        </p:spPr>
      </p:cxnSp>
      <p:cxnSp>
        <p:nvCxnSpPr>
          <p:cNvPr id="540" name="Shape 540"/>
          <p:cNvCxnSpPr/>
          <p:nvPr/>
        </p:nvCxnSpPr>
        <p:spPr>
          <a:xfrm>
            <a:off x="4829175" y="1412875"/>
            <a:ext cx="1993900" cy="720725"/>
          </a:xfrm>
          <a:prstGeom prst="straightConnector1">
            <a:avLst/>
          </a:prstGeom>
          <a:noFill/>
          <a:ln w="57150" cap="rnd" cmpd="sng">
            <a:solidFill>
              <a:schemeClr val="dk1"/>
            </a:solidFill>
            <a:prstDash val="solid"/>
            <a:miter lim="8000"/>
            <a:headEnd type="none" w="med" len="med"/>
            <a:tailEnd type="triangle" w="med" len="med"/>
          </a:ln>
        </p:spPr>
      </p:cxnSp>
      <p:sp>
        <p:nvSpPr>
          <p:cNvPr id="541" name="Shape 541"/>
          <p:cNvSpPr txBox="1"/>
          <p:nvPr/>
        </p:nvSpPr>
        <p:spPr>
          <a:xfrm>
            <a:off x="5292725" y="3068637"/>
            <a:ext cx="1676400" cy="336550"/>
          </a:xfrm>
          <a:prstGeom prst="rect">
            <a:avLst/>
          </a:prstGeom>
          <a:gradFill>
            <a:gsLst>
              <a:gs pos="0">
                <a:srgbClr val="6600CC"/>
              </a:gs>
              <a:gs pos="100000">
                <a:srgbClr val="F00274"/>
              </a:gs>
            </a:gsLst>
            <a:lin ang="10800000" scaled="0"/>
          </a:gra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r>
              <a:rPr lang="en-US" sz="1600" b="1" i="0" u="none" strike="noStrike" cap="none">
                <a:solidFill>
                  <a:schemeClr val="lt1"/>
                </a:solidFill>
                <a:latin typeface="Arial"/>
                <a:ea typeface="Arial"/>
                <a:cs typeface="Arial"/>
                <a:sym typeface="Arial"/>
              </a:rPr>
              <a:t>شبكة موسعة(WAN)</a:t>
            </a:r>
          </a:p>
        </p:txBody>
      </p:sp>
      <p:sp>
        <p:nvSpPr>
          <p:cNvPr id="542" name="Shape 542"/>
          <p:cNvSpPr txBox="1"/>
          <p:nvPr/>
        </p:nvSpPr>
        <p:spPr>
          <a:xfrm>
            <a:off x="7164387" y="3068637"/>
            <a:ext cx="1728787" cy="336550"/>
          </a:xfrm>
          <a:prstGeom prst="rect">
            <a:avLst/>
          </a:prstGeom>
          <a:gradFill>
            <a:gsLst>
              <a:gs pos="0">
                <a:srgbClr val="6600CC"/>
              </a:gs>
              <a:gs pos="100000">
                <a:srgbClr val="F00274"/>
              </a:gs>
            </a:gsLst>
            <a:lin ang="10800000" scaled="0"/>
          </a:gradFill>
          <a:ln>
            <a:noFill/>
          </a:ln>
        </p:spPr>
        <p:txBody>
          <a:bodyPr wrap="square"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r>
              <a:rPr lang="en-US" sz="1600" b="1" i="0" u="none" strike="noStrike" cap="none">
                <a:solidFill>
                  <a:schemeClr val="lt1"/>
                </a:solidFill>
                <a:latin typeface="Arial"/>
                <a:ea typeface="Arial"/>
                <a:cs typeface="Arial"/>
                <a:sym typeface="Arial"/>
              </a:rPr>
              <a:t> شبكة محلية (LAN)</a:t>
            </a:r>
          </a:p>
        </p:txBody>
      </p:sp>
      <p:cxnSp>
        <p:nvCxnSpPr>
          <p:cNvPr id="543" name="Shape 543"/>
          <p:cNvCxnSpPr/>
          <p:nvPr/>
        </p:nvCxnSpPr>
        <p:spPr>
          <a:xfrm flipH="1">
            <a:off x="6600825" y="2781300"/>
            <a:ext cx="222250" cy="288925"/>
          </a:xfrm>
          <a:prstGeom prst="straightConnector1">
            <a:avLst/>
          </a:prstGeom>
          <a:noFill/>
          <a:ln w="57150" cap="rnd" cmpd="sng">
            <a:solidFill>
              <a:schemeClr val="dk1"/>
            </a:solidFill>
            <a:prstDash val="solid"/>
            <a:miter lim="8000"/>
            <a:headEnd type="none" w="med" len="med"/>
            <a:tailEnd type="triangle" w="med" len="med"/>
          </a:ln>
        </p:spPr>
      </p:cxnSp>
      <p:cxnSp>
        <p:nvCxnSpPr>
          <p:cNvPr id="544" name="Shape 544"/>
          <p:cNvCxnSpPr/>
          <p:nvPr/>
        </p:nvCxnSpPr>
        <p:spPr>
          <a:xfrm>
            <a:off x="7708900" y="2781300"/>
            <a:ext cx="368300" cy="288925"/>
          </a:xfrm>
          <a:prstGeom prst="straightConnector1">
            <a:avLst/>
          </a:prstGeom>
          <a:noFill/>
          <a:ln w="57150" cap="rnd" cmpd="sng">
            <a:solidFill>
              <a:schemeClr val="dk1"/>
            </a:solidFill>
            <a:prstDash val="solid"/>
            <a:miter lim="8000"/>
            <a:headEnd type="none" w="med" len="med"/>
            <a:tailEnd type="triangle" w="med" len="med"/>
          </a:ln>
        </p:spPr>
      </p:cxnSp>
      <p:sp>
        <p:nvSpPr>
          <p:cNvPr id="545" name="Shape 545"/>
          <p:cNvSpPr txBox="1"/>
          <p:nvPr/>
        </p:nvSpPr>
        <p:spPr>
          <a:xfrm>
            <a:off x="7335837" y="3644900"/>
            <a:ext cx="1557337" cy="1520825"/>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0"/>
              </a:spcBef>
              <a:spcAft>
                <a:spcPts val="0"/>
              </a:spcAft>
              <a:buClr>
                <a:schemeClr val="dk1"/>
              </a:buClr>
              <a:buFont typeface="Arial"/>
              <a:buNone/>
            </a:pPr>
            <a:r>
              <a:rPr lang="en-US" sz="1400" b="0" i="0" u="none" strike="noStrike" cap="none" dirty="0" err="1">
                <a:solidFill>
                  <a:schemeClr val="dk1"/>
                </a:solidFill>
                <a:latin typeface="Arial"/>
                <a:ea typeface="Arial"/>
                <a:cs typeface="Arial"/>
                <a:sym typeface="Arial"/>
              </a:rPr>
              <a:t>عبارة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عن</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مجموعة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من</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أجهزة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الحاسب</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مرتبطة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مع</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بعضها</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البعض</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بواسطة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كابلات</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في</a:t>
            </a:r>
            <a:endParaRPr lang="en-US" sz="1400" b="0" i="0" u="none" strike="noStrike" cap="none" dirty="0">
              <a:solidFill>
                <a:schemeClr val="dk1"/>
              </a:solidFill>
              <a:latin typeface="Arial"/>
              <a:ea typeface="Arial"/>
              <a:cs typeface="Arial"/>
              <a:sym typeface="Arial"/>
            </a:endParaRPr>
          </a:p>
          <a:p>
            <a:pPr marL="0" marR="0" lvl="0" indent="0" algn="r" rtl="1">
              <a:lnSpc>
                <a:spcPct val="100000"/>
              </a:lnSpc>
              <a:spcBef>
                <a:spcPts val="0"/>
              </a:spcBef>
              <a:spcAft>
                <a:spcPts val="0"/>
              </a:spcAft>
              <a:buClr>
                <a:schemeClr val="dk1"/>
              </a:buClr>
              <a:buFont typeface="Arial"/>
              <a:buNone/>
            </a:pP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منطقة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واحدة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أو</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مبنى</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واحد</a:t>
            </a:r>
            <a:r>
              <a:rPr lang="en-US" sz="2400" b="0" i="0" u="none" strike="noStrike" cap="none" dirty="0">
                <a:solidFill>
                  <a:schemeClr val="dk1"/>
                </a:solidFill>
                <a:latin typeface="Arial"/>
                <a:ea typeface="Arial"/>
                <a:cs typeface="Arial"/>
                <a:sym typeface="Arial"/>
              </a:rPr>
              <a:t>.</a:t>
            </a:r>
          </a:p>
        </p:txBody>
      </p:sp>
      <p:sp>
        <p:nvSpPr>
          <p:cNvPr id="546" name="Shape 546"/>
          <p:cNvSpPr txBox="1"/>
          <p:nvPr/>
        </p:nvSpPr>
        <p:spPr>
          <a:xfrm>
            <a:off x="5532437" y="3716337"/>
            <a:ext cx="1560512" cy="1800142"/>
          </a:xfrm>
          <a:prstGeom prst="rect">
            <a:avLst/>
          </a:prstGeom>
          <a:noFill/>
          <a:ln>
            <a:noFill/>
          </a:ln>
        </p:spPr>
        <p:txBody>
          <a:bodyPr wrap="square" lIns="91425" tIns="45700" rIns="91425" bIns="45700" anchor="t" anchorCtr="0">
            <a:noAutofit/>
          </a:bodyPr>
          <a:lstStyle/>
          <a:p>
            <a:pPr marL="0" marR="0" lvl="0" indent="0" algn="r" rtl="1">
              <a:lnSpc>
                <a:spcPct val="100000"/>
              </a:lnSpc>
              <a:spcBef>
                <a:spcPts val="0"/>
              </a:spcBef>
              <a:spcAft>
                <a:spcPts val="0"/>
              </a:spcAft>
              <a:buClr>
                <a:schemeClr val="dk1"/>
              </a:buClr>
              <a:buFont typeface="Arial"/>
              <a:buNone/>
            </a:pPr>
            <a:r>
              <a:rPr lang="en-US" sz="1400" b="0" i="0" u="none" strike="noStrike" cap="none" dirty="0" err="1">
                <a:solidFill>
                  <a:schemeClr val="dk1"/>
                </a:solidFill>
                <a:latin typeface="Arial"/>
                <a:ea typeface="Arial"/>
                <a:cs typeface="Arial"/>
                <a:sym typeface="Arial"/>
              </a:rPr>
              <a:t>هنا</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يتم</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ربط</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الأجهزة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في</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مناطق</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مختلفة</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مباني</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متباعدة</a:t>
            </a:r>
            <a:r>
              <a:rPr lang="en-US" sz="1400" b="0" i="0" u="none" strike="noStrike" cap="none" dirty="0">
                <a:solidFill>
                  <a:schemeClr val="dk1"/>
                </a:solidFill>
                <a:latin typeface="Arial"/>
                <a:ea typeface="Arial"/>
                <a:cs typeface="Arial"/>
                <a:sym typeface="Arial"/>
              </a:rPr>
              <a:t>) و </a:t>
            </a:r>
            <a:r>
              <a:rPr lang="en-US" sz="1400" b="0" i="0" u="none" strike="noStrike" cap="none" dirty="0" err="1">
                <a:solidFill>
                  <a:schemeClr val="dk1"/>
                </a:solidFill>
                <a:latin typeface="Arial"/>
                <a:ea typeface="Arial"/>
                <a:cs typeface="Arial"/>
                <a:sym typeface="Arial"/>
              </a:rPr>
              <a:t>ذلك</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باستخدام</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وسائط</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مثل</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خط</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الهاتف</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أو</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القمر</a:t>
            </a:r>
            <a:r>
              <a:rPr lang="en-US" sz="1400" b="0" i="0" u="none" strike="noStrike" cap="none" dirty="0">
                <a:solidFill>
                  <a:schemeClr val="dk1"/>
                </a:solidFill>
                <a:latin typeface="Arial"/>
                <a:ea typeface="Arial"/>
                <a:cs typeface="Arial"/>
                <a:sym typeface="Arial"/>
              </a:rPr>
              <a:t> </a:t>
            </a:r>
            <a:r>
              <a:rPr lang="en-US" sz="1400" b="0" i="0" u="none" strike="noStrike" cap="none" dirty="0" err="1">
                <a:solidFill>
                  <a:schemeClr val="dk1"/>
                </a:solidFill>
                <a:latin typeface="Arial"/>
                <a:ea typeface="Arial"/>
                <a:cs typeface="Arial"/>
                <a:sym typeface="Arial"/>
              </a:rPr>
              <a:t>الصناعي</a:t>
            </a:r>
            <a:r>
              <a:rPr lang="en-US" sz="1400" b="0" i="0" u="none" strike="noStrike" cap="none" dirty="0">
                <a:solidFill>
                  <a:schemeClr val="dk1"/>
                </a:solidFill>
                <a:latin typeface="Arial"/>
                <a:ea typeface="Arial"/>
                <a:cs typeface="Arial"/>
                <a:sym typeface="Arial"/>
              </a:rPr>
              <a:t>.</a:t>
            </a:r>
          </a:p>
        </p:txBody>
      </p:sp>
    </p:spTree>
  </p:cSld>
  <p:clrMapOvr>
    <a:masterClrMapping/>
  </p:clrMapOvr>
</p:sld>
</file>

<file path=ppt/theme/theme1.xml><?xml version="1.0" encoding="utf-8"?>
<a:theme xmlns:a="http://schemas.openxmlformats.org/drawingml/2006/main" name="Custom">
  <a:themeElements>
    <a:clrScheme name="Sample presentation slides 1">
      <a:dk1>
        <a:srgbClr val="1D528D"/>
      </a:dk1>
      <a:lt1>
        <a:srgbClr val="FFFFFF"/>
      </a:lt1>
      <a:dk2>
        <a:srgbClr val="000000"/>
      </a:dk2>
      <a:lt2>
        <a:srgbClr val="B2B2B2"/>
      </a:lt2>
      <a:accent1>
        <a:srgbClr val="2D6BC7"/>
      </a:accent1>
      <a:accent2>
        <a:srgbClr val="FF9900"/>
      </a:accent2>
      <a:accent3>
        <a:srgbClr val="FFFFFF"/>
      </a:accent3>
      <a:accent4>
        <a:srgbClr val="2D6BC7"/>
      </a:accent4>
      <a:accent5>
        <a:srgbClr val="FF9900"/>
      </a:accent5>
      <a:accent6>
        <a:srgbClr val="FFFFFF"/>
      </a:accent6>
      <a:hlink>
        <a:srgbClr val="9999F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816</Words>
  <Application>Microsoft Office PowerPoint</Application>
  <PresentationFormat>On-screen Show (4:3)</PresentationFormat>
  <Paragraphs>127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Custom</vt:lpstr>
      <vt:lpstr>PowerPoint Presentation</vt:lpstr>
      <vt:lpstr>أساسيات شبكات الحاسب الآلي</vt:lpstr>
      <vt:lpstr>محور التعامل مع الشبكة</vt:lpstr>
      <vt:lpstr>محور التعامل مع الشبكة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الإنترنت</vt:lpstr>
      <vt:lpstr>الإنترنت</vt:lpstr>
      <vt:lpstr>PowerPoint Presentation</vt:lpstr>
      <vt:lpstr>البريد الاليكتروني</vt:lpstr>
      <vt:lpstr>البريد الاليكتروني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DR.Ahmed Saker</cp:lastModifiedBy>
  <cp:revision>10</cp:revision>
  <dcterms:modified xsi:type="dcterms:W3CDTF">2018-12-11T20:42:28Z</dcterms:modified>
</cp:coreProperties>
</file>